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5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6" autoAdjust="0"/>
    <p:restoredTop sz="95833" autoAdjust="0"/>
  </p:normalViewPr>
  <p:slideViewPr>
    <p:cSldViewPr snapToGrid="0" showGuides="1">
      <p:cViewPr>
        <p:scale>
          <a:sx n="66" d="100"/>
          <a:sy n="66" d="100"/>
        </p:scale>
        <p:origin x="198" y="-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4-485B-BBB5-ED22366CC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F4-485B-BBB5-ED22366CCA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F4-485B-BBB5-ED22366CC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0435600"/>
        <c:axId val="1442469008"/>
      </c:lineChart>
      <c:catAx>
        <c:axId val="175043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2469008"/>
        <c:crosses val="autoZero"/>
        <c:auto val="1"/>
        <c:lblAlgn val="ctr"/>
        <c:lblOffset val="100"/>
        <c:noMultiLvlLbl val="0"/>
      </c:catAx>
      <c:valAx>
        <c:axId val="144246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43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852F4-6513-4682-B34A-F351E19ABEF8}" type="datetimeFigureOut">
              <a:rPr lang="en-ID" smtClean="0"/>
              <a:t>18/08/2020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775EE-235D-40E3-B759-7FCECE6E278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9488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ndrewtneel?utm_source=unsplash&amp;utm_medium=referral&amp;utm_content=creditCopyText" TargetMode="External"/><Relationship Id="rId7" Type="http://schemas.openxmlformats.org/officeDocument/2006/relationships/hyperlink" Target="https://unsplash.com/@morningbrew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online-payment?utm_source=unsplash&amp;utm_medium=referral&amp;utm_content=creditCopyText" TargetMode="External"/><Relationship Id="rId5" Type="http://schemas.openxmlformats.org/officeDocument/2006/relationships/hyperlink" Target="https://unsplash.com/@blakewisz?utm_source=unsplash&amp;utm_medium=referral&amp;utm_content=creditCopyText" TargetMode="External"/><Relationship Id="rId4" Type="http://schemas.openxmlformats.org/officeDocument/2006/relationships/hyperlink" Target="https://unsplash.com/s/photos/online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lakewisz?utm_source=unsplash&amp;utm_medium=referral&amp;utm_content=creditCopyText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data?utm_source=unsplash&amp;utm_medium=referral&amp;utm_content=creditCopyText" TargetMode="External"/><Relationship Id="rId5" Type="http://schemas.openxmlformats.org/officeDocument/2006/relationships/hyperlink" Target="https://unsplash.com/@claybanks?utm_source=unsplash&amp;utm_medium=referral&amp;utm_content=creditCopyText" TargetMode="External"/><Relationship Id="rId4" Type="http://schemas.openxmlformats.org/officeDocument/2006/relationships/hyperlink" Target="https://unsplash.com/s/photos/online-payment?utm_source=unsplash&amp;utm_medium=referral&amp;utm_content=creditCopyText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firmbee?utm_source=unsplash&amp;utm_medium=referral&amp;utm_content=creditCopyText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graph?utm_source=unsplash&amp;utm_medium=referral&amp;utm_content=creditCopyText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nate_dumlao?utm_source=unsplash&amp;utm_medium=referral&amp;utm_content=creditCopyText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nsplash.com/@blakewisz?utm_source=unsplash&amp;utm_medium=referral&amp;utm_content=creditCopyText" TargetMode="External"/><Relationship Id="rId4" Type="http://schemas.openxmlformats.org/officeDocument/2006/relationships/hyperlink" Target="https://unsplash.com/s/photos/online-payment?utm_source=unsplash&amp;utm_medium=referral&amp;utm_content=creditCopyText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lakewisz?utm_source=unsplash&amp;utm_medium=referral&amp;utm_content=creditCopyTex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online-payment?utm_source=unsplash&amp;utm_medium=referral&amp;utm_content=creditCopyText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nate_dumlao?utm_source=unsplash&amp;utm_medium=referral&amp;utm_content=creditCopyTex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online-payment?utm_source=unsplash&amp;utm_medium=referral&amp;utm_content=creditCopyText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harlesdeluvio?utm_source=unsplash&amp;utm_medium=referral&amp;utm_content=creditCopyTex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graph?utm_source=unsplash&amp;utm_medium=referral&amp;utm_content=creditCopyText" TargetMode="External"/><Relationship Id="rId5" Type="http://schemas.openxmlformats.org/officeDocument/2006/relationships/hyperlink" Target="https://unsplash.com/@lukechesser?utm_source=unsplash&amp;utm_medium=referral&amp;utm_content=creditCopyText" TargetMode="External"/><Relationship Id="rId4" Type="http://schemas.openxmlformats.org/officeDocument/2006/relationships/hyperlink" Target="https://unsplash.com/s/photos/phone?utm_source=unsplash&amp;utm_medium=referral&amp;utm_content=creditCopyText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goumbik?utm_source=unsplash&amp;utm_medium=referral&amp;utm_content=creditCopyText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marketing?utm_source=unsplash&amp;utm_medium=referral&amp;utm_content=creditCopyText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lakewisz?utm_source=unsplash&amp;utm_medium=referral&amp;utm_content=creditCopyTex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online-payment?utm_source=unsplash&amp;utm_medium=referral&amp;utm_content=creditCopyText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nickmorrison?utm_source=unsplash&amp;utm_medium=referral&amp;utm_content=creditCopyText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mputer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Andrew Neel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r>
              <a:rPr lang="en-US" dirty="0"/>
              <a:t>Photo by </a:t>
            </a:r>
            <a:r>
              <a:rPr lang="en-US" dirty="0">
                <a:hlinkClick r:id="rId5"/>
              </a:rPr>
              <a:t>Blake </a:t>
            </a:r>
            <a:r>
              <a:rPr lang="en-US" dirty="0" err="1">
                <a:hlinkClick r:id="rId5"/>
              </a:rPr>
              <a:t>Wisz</a:t>
            </a:r>
            <a:r>
              <a:rPr lang="en-US" dirty="0"/>
              <a:t> on </a:t>
            </a:r>
            <a:r>
              <a:rPr lang="en-US" dirty="0" err="1">
                <a:hlinkClick r:id="rId6"/>
              </a:rPr>
              <a:t>Unsplash</a:t>
            </a:r>
            <a:endParaRPr lang="en-US" dirty="0"/>
          </a:p>
          <a:p>
            <a:r>
              <a:rPr lang="en-US" dirty="0"/>
              <a:t>Photo by </a:t>
            </a:r>
            <a:r>
              <a:rPr lang="en-US" dirty="0">
                <a:hlinkClick r:id="rId7"/>
              </a:rPr>
              <a:t>Morning Brew</a:t>
            </a:r>
            <a:r>
              <a:rPr lang="en-US" dirty="0"/>
              <a:t> on </a:t>
            </a:r>
            <a:r>
              <a:rPr lang="en-US" dirty="0" err="1">
                <a:hlinkClick r:id="rId6"/>
              </a:rPr>
              <a:t>Unsplash</a:t>
            </a:r>
            <a:endParaRPr lang="en-US" dirty="0"/>
          </a:p>
          <a:p>
            <a:r>
              <a:rPr lang="en-ID" dirty="0" err="1"/>
              <a:t>tran</a:t>
            </a:r>
            <a:r>
              <a:rPr lang="en-ID" dirty="0"/>
              <a:t>-</a:t>
            </a:r>
            <a:r>
              <a:rPr lang="en-ID" dirty="0" err="1"/>
              <a:t>mau</a:t>
            </a:r>
            <a:r>
              <a:rPr lang="en-ID" dirty="0"/>
              <a:t>-tri-tam--</a:t>
            </a:r>
            <a:r>
              <a:rPr lang="en-ID" dirty="0" err="1"/>
              <a:t>AjGkkoXTIs-unsplash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4443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Blake </a:t>
            </a:r>
            <a:r>
              <a:rPr lang="en-US" dirty="0" err="1">
                <a:hlinkClick r:id="rId3"/>
              </a:rPr>
              <a:t>Wisz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r>
              <a:rPr lang="en-US" dirty="0"/>
              <a:t>Photo by </a:t>
            </a:r>
            <a:r>
              <a:rPr lang="en-US" dirty="0">
                <a:hlinkClick r:id="rId5"/>
              </a:rPr>
              <a:t>Clay Banks</a:t>
            </a:r>
            <a:r>
              <a:rPr lang="en-US" dirty="0"/>
              <a:t> on </a:t>
            </a:r>
            <a:r>
              <a:rPr lang="en-US" dirty="0" err="1">
                <a:hlinkClick r:id="rId6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889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William Iven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1946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Nathan Dumlao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5"/>
              </a:rPr>
              <a:t>Blake </a:t>
            </a:r>
            <a:r>
              <a:rPr lang="en-US" dirty="0" err="1">
                <a:hlinkClick r:id="rId5"/>
              </a:rPr>
              <a:t>Wisz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9716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Blake </a:t>
            </a:r>
            <a:r>
              <a:rPr lang="en-US" dirty="0" err="1">
                <a:hlinkClick r:id="rId3"/>
              </a:rPr>
              <a:t>Wisz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9439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Nathan Dumlao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2175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Charles </a:t>
            </a:r>
            <a:r>
              <a:rPr lang="en-US" dirty="0" err="1">
                <a:hlinkClick r:id="rId3"/>
              </a:rPr>
              <a:t>Deluvio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r>
              <a:rPr lang="en-US" dirty="0"/>
              <a:t>Photo by </a:t>
            </a:r>
            <a:r>
              <a:rPr lang="en-US" dirty="0">
                <a:hlinkClick r:id="rId5"/>
              </a:rPr>
              <a:t>Luke </a:t>
            </a:r>
            <a:r>
              <a:rPr lang="en-US" dirty="0" err="1">
                <a:hlinkClick r:id="rId5"/>
              </a:rPr>
              <a:t>Chesser</a:t>
            </a:r>
            <a:r>
              <a:rPr lang="en-US" dirty="0"/>
              <a:t> on </a:t>
            </a:r>
            <a:r>
              <a:rPr lang="en-US" dirty="0" err="1">
                <a:hlinkClick r:id="rId6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2792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Lukas Blazek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0637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Blake </a:t>
            </a:r>
            <a:r>
              <a:rPr lang="en-US" dirty="0" err="1">
                <a:hlinkClick r:id="rId3"/>
              </a:rPr>
              <a:t>Wisz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ID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8196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Nick Morrison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775EE-235D-40E3-B759-7FCECE6E2781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256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2A4B5-79C0-4614-8D45-5D1A1CA75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4FEFC-9AF0-4F46-806A-16738101D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978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79E2-BB8C-4153-B808-6131D8A0A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B99F-3B3C-4BCB-ACDF-5F09A3E92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7" name="Round Same Side Corner Rectangle 7">
            <a:extLst>
              <a:ext uri="{FF2B5EF4-FFF2-40B4-BE49-F238E27FC236}">
                <a16:creationId xmlns:a16="http://schemas.microsoft.com/office/drawing/2014/main" id="{BB953885-40EE-4B44-8420-718110A821B2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D34B48-2556-40D3-8B8C-544ACBF0B926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76089E-E04C-47C2-A1CB-840E5AA1C3DD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D0969D6-1DC5-4052-8693-8BE2FA3D5410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30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11C0-8AB1-4985-9816-219CA1D8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D1DE3-F300-48DC-AE80-1F19C968D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322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CFE5-BF11-4E58-BB0B-05994C485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90908-E898-4D5F-BE8A-42EE98E12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9C592-320F-484D-B551-6C7DA8B37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9" name="Round Same Side Corner Rectangle 7">
            <a:extLst>
              <a:ext uri="{FF2B5EF4-FFF2-40B4-BE49-F238E27FC236}">
                <a16:creationId xmlns:a16="http://schemas.microsoft.com/office/drawing/2014/main" id="{F80551B8-9A2B-408A-87FE-660A89E3D423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9C3A6D-DE03-4B14-ACB8-03BC6EC1D1B7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C1BDB-6608-4645-B83A-46127D56A0E4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B8D829-6F0A-4753-A0BB-73AEBF877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85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7715F-DAFD-4570-8B3B-93D53E6E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498E5-0C4D-48E6-A173-A8C064741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4188C-9A4C-4C35-A773-312188C24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3754B-76F9-457F-AAA5-A7361DC27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FB8BE-482E-45D5-AB60-464A563AE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1" name="Round Same Side Corner Rectangle 7">
            <a:extLst>
              <a:ext uri="{FF2B5EF4-FFF2-40B4-BE49-F238E27FC236}">
                <a16:creationId xmlns:a16="http://schemas.microsoft.com/office/drawing/2014/main" id="{90CABD4F-AA15-44C2-8742-6FB42511E808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DAC600-84D1-4C85-80B0-A87CB532E397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3D2486-11D0-44F7-A050-50F72B44D736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BD0BD5-03E1-4EBF-9C96-5B648547B17F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18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84BE-8809-4A84-B16B-E0ECB586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ound Same Side Corner Rectangle 7">
            <a:extLst>
              <a:ext uri="{FF2B5EF4-FFF2-40B4-BE49-F238E27FC236}">
                <a16:creationId xmlns:a16="http://schemas.microsoft.com/office/drawing/2014/main" id="{2714E865-E2DD-450A-AFB5-A2F0A4BB24CD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4A37D-506E-41F5-AA92-F2892A84E89C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4B0D91-DBFA-4E23-9415-2ABD0512EB80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FE74E8-BE69-43DC-84B7-2E41E4A4811B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60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7">
            <a:extLst>
              <a:ext uri="{FF2B5EF4-FFF2-40B4-BE49-F238E27FC236}">
                <a16:creationId xmlns:a16="http://schemas.microsoft.com/office/drawing/2014/main" id="{53939489-E6E0-42B9-A181-76ECF08B1234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221BFB-4557-4A09-A12B-98666BFB60B1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894D1-8AA7-490C-994B-86C57D8E6910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96E4C3-819F-4A99-BD8E-F24C8A6A3905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24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7D722-C561-4C37-8797-DAE169E5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39680-5709-45D6-809C-08ADDE4AA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D6113-BA81-49E0-A902-4EFCDA487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ound Same Side Corner Rectangle 7">
            <a:extLst>
              <a:ext uri="{FF2B5EF4-FFF2-40B4-BE49-F238E27FC236}">
                <a16:creationId xmlns:a16="http://schemas.microsoft.com/office/drawing/2014/main" id="{6C4D1B29-B023-44C3-BEE2-6381641739DD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3A782B-9B08-4366-B4A2-E57B810D009D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4A27FC-8B8F-44BA-B6C6-46C9D068106B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80BF9A-A566-4890-9C29-76AD151C8103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29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8AEF-35D1-4151-9046-9E77118BB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EA6505-BD40-4E05-B541-95F0BB1C4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3F11F-00AA-43E4-BE22-3DBFFC4AE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ound Same Side Corner Rectangle 7">
            <a:extLst>
              <a:ext uri="{FF2B5EF4-FFF2-40B4-BE49-F238E27FC236}">
                <a16:creationId xmlns:a16="http://schemas.microsoft.com/office/drawing/2014/main" id="{3626B101-3404-444C-BB1E-36E741E6DC39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61D24-E559-458C-9425-231B75AC500C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F45CD2-5A48-4631-BCE3-8A0650F81CFA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1FE897-888A-4499-806B-8AD3AEDFB657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63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80F6-5744-439E-B510-2D77DAF5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70E8A-24EB-4252-9252-962521EDB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5E6E74CA-5D56-4A41-8DF5-B1063D4826EE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049BC-F749-4355-8138-6E7E96A3EBA0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3D3DF9-A17B-4211-88DE-858C6F574A35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5743C6-82B2-40C6-BBAC-68F88F1EE651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FDEA2-2BA7-45D3-843E-85AD0B4F0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1F837-44E2-47DF-8ABE-E1429352F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711791-3316-4D6D-AFED-60202D998A65}"/>
              </a:ext>
            </a:extLst>
          </p:cNvPr>
          <p:cNvSpPr/>
          <p:nvPr userDrawn="1"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A1B07D-D76E-4B7B-A56F-C5DDFF4B6AB2}"/>
              </a:ext>
            </a:extLst>
          </p:cNvPr>
          <p:cNvSpPr txBox="1"/>
          <p:nvPr userDrawn="1"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3D08E1-47A3-4AF6-99DF-F4C043393903}"/>
              </a:ext>
            </a:extLst>
          </p:cNvPr>
          <p:cNvSpPr txBox="1"/>
          <p:nvPr userDrawn="1"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7B7351-D957-47A0-B600-6062715FBF44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67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04081-4AB5-4F8A-8780-C2FE7361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449EF-3EC4-44E3-B36A-C51387A30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1722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2DD256-B471-48A4-9807-5EB3D7E517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b="7881"/>
          <a:stretch/>
        </p:blipFill>
        <p:spPr>
          <a:xfrm>
            <a:off x="-19665" y="0"/>
            <a:ext cx="1221166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B6970C-D6C6-4CFA-9120-E1ED46446660}"/>
              </a:ext>
            </a:extLst>
          </p:cNvPr>
          <p:cNvSpPr/>
          <p:nvPr/>
        </p:nvSpPr>
        <p:spPr>
          <a:xfrm>
            <a:off x="0" y="0"/>
            <a:ext cx="3987800" cy="68580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" name="Picture 25">
            <a:extLst>
              <a:ext uri="{FF2B5EF4-FFF2-40B4-BE49-F238E27FC236}">
                <a16:creationId xmlns:a16="http://schemas.microsoft.com/office/drawing/2014/main" id="{3B356064-8C6C-42A8-90E2-0483AB1BE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62" y="5907760"/>
            <a:ext cx="954637" cy="33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3179BCD-8E81-43BD-887D-3D4176933693}"/>
              </a:ext>
            </a:extLst>
          </p:cNvPr>
          <p:cNvSpPr txBox="1"/>
          <p:nvPr/>
        </p:nvSpPr>
        <p:spPr>
          <a:xfrm>
            <a:off x="10854459" y="6243650"/>
            <a:ext cx="690895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NEXT PAGE</a:t>
            </a:r>
            <a:endParaRPr lang="en-ID" sz="1100" dirty="0">
              <a:solidFill>
                <a:schemeClr val="bg1"/>
              </a:solidFill>
            </a:endParaRPr>
          </a:p>
        </p:txBody>
      </p:sp>
      <p:sp>
        <p:nvSpPr>
          <p:cNvPr id="33" name="Freeform 283">
            <a:extLst>
              <a:ext uri="{FF2B5EF4-FFF2-40B4-BE49-F238E27FC236}">
                <a16:creationId xmlns:a16="http://schemas.microsoft.com/office/drawing/2014/main" id="{19903E0C-772F-45F8-8EA2-72A6E8AB5DA1}"/>
              </a:ext>
            </a:extLst>
          </p:cNvPr>
          <p:cNvSpPr>
            <a:spLocks/>
          </p:cNvSpPr>
          <p:nvPr/>
        </p:nvSpPr>
        <p:spPr bwMode="auto">
          <a:xfrm>
            <a:off x="11590320" y="6163188"/>
            <a:ext cx="188913" cy="330200"/>
          </a:xfrm>
          <a:custGeom>
            <a:avLst/>
            <a:gdLst>
              <a:gd name="T0" fmla="*/ 0 w 119"/>
              <a:gd name="T1" fmla="*/ 208 h 208"/>
              <a:gd name="T2" fmla="*/ 119 w 119"/>
              <a:gd name="T3" fmla="*/ 104 h 208"/>
              <a:gd name="T4" fmla="*/ 0 w 119"/>
              <a:gd name="T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" h="208">
                <a:moveTo>
                  <a:pt x="0" y="208"/>
                </a:moveTo>
                <a:lnTo>
                  <a:pt x="119" y="104"/>
                </a:lnTo>
                <a:lnTo>
                  <a:pt x="0" y="0"/>
                </a:lnTo>
              </a:path>
            </a:pathLst>
          </a:custGeom>
          <a:noFill/>
          <a:ln w="14288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10AB94-3B3A-4865-B658-908B929291AA}"/>
              </a:ext>
            </a:extLst>
          </p:cNvPr>
          <p:cNvSpPr/>
          <p:nvPr/>
        </p:nvSpPr>
        <p:spPr>
          <a:xfrm>
            <a:off x="445362" y="685800"/>
            <a:ext cx="5650638" cy="24834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78D16-9DC7-4B67-95DC-3A4E68D42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035" y="733740"/>
            <a:ext cx="3323771" cy="2387600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en-US" sz="5400" b="1" dirty="0">
                <a:solidFill>
                  <a:schemeClr val="accent2">
                    <a:lumMod val="50000"/>
                  </a:schemeClr>
                </a:solidFill>
              </a:rPr>
              <a:t>Online Payment Process</a:t>
            </a:r>
            <a:endParaRPr lang="en-ID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73DF2A-D911-4634-ADB8-EB836E19CC3D}"/>
              </a:ext>
            </a:extLst>
          </p:cNvPr>
          <p:cNvSpPr/>
          <p:nvPr/>
        </p:nvSpPr>
        <p:spPr>
          <a:xfrm>
            <a:off x="5917338" y="873440"/>
            <a:ext cx="178662" cy="2108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892032-EEEB-49AC-BDA1-2B9D76DC7F54}"/>
              </a:ext>
            </a:extLst>
          </p:cNvPr>
          <p:cNvGrpSpPr/>
          <p:nvPr/>
        </p:nvGrpSpPr>
        <p:grpSpPr>
          <a:xfrm>
            <a:off x="-1" y="3688721"/>
            <a:ext cx="3480659" cy="590550"/>
            <a:chOff x="-1" y="3765803"/>
            <a:chExt cx="3480659" cy="5905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90945E-2910-4503-A8E3-81446C1078AE}"/>
                </a:ext>
              </a:extLst>
            </p:cNvPr>
            <p:cNvSpPr/>
            <p:nvPr/>
          </p:nvSpPr>
          <p:spPr>
            <a:xfrm>
              <a:off x="-1" y="3765803"/>
              <a:ext cx="2770963" cy="5905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A07884E-9CC1-4847-9347-36BF973ECAF2}"/>
                </a:ext>
              </a:extLst>
            </p:cNvPr>
            <p:cNvCxnSpPr/>
            <p:nvPr/>
          </p:nvCxnSpPr>
          <p:spPr>
            <a:xfrm>
              <a:off x="2770962" y="3765803"/>
              <a:ext cx="0" cy="59055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B96C97E3-C146-47AC-9DC4-222E8F11F25F}"/>
                </a:ext>
              </a:extLst>
            </p:cNvPr>
            <p:cNvSpPr txBox="1">
              <a:spLocks/>
            </p:cNvSpPr>
            <p:nvPr/>
          </p:nvSpPr>
          <p:spPr>
            <a:xfrm>
              <a:off x="596035" y="3936428"/>
              <a:ext cx="2884623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Georgia" panose="02040502050405020303" pitchFamily="18" charset="0"/>
                  <a:ea typeface="+mj-ea"/>
                  <a:cs typeface="+mj-cs"/>
                </a:defRPr>
              </a:lvl1pPr>
            </a:lstStyle>
            <a:p>
              <a:r>
                <a:rPr lang="en-US" sz="1800" b="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Presentation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319548-C4BF-42B5-B622-8C843789AD88}"/>
              </a:ext>
            </a:extLst>
          </p:cNvPr>
          <p:cNvGrpSpPr/>
          <p:nvPr/>
        </p:nvGrpSpPr>
        <p:grpSpPr>
          <a:xfrm>
            <a:off x="4270069" y="1428114"/>
            <a:ext cx="1239952" cy="998852"/>
            <a:chOff x="8164513" y="1982788"/>
            <a:chExt cx="285750" cy="230188"/>
          </a:xfrm>
          <a:solidFill>
            <a:schemeClr val="accent2"/>
          </a:solidFill>
        </p:grpSpPr>
        <p:sp>
          <p:nvSpPr>
            <p:cNvPr id="20" name="Freeform 142">
              <a:extLst>
                <a:ext uri="{FF2B5EF4-FFF2-40B4-BE49-F238E27FC236}">
                  <a16:creationId xmlns:a16="http://schemas.microsoft.com/office/drawing/2014/main" id="{64DE1187-B8AD-41AF-BD72-FDD1F89AD6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4513" y="1982788"/>
              <a:ext cx="285750" cy="230188"/>
            </a:xfrm>
            <a:custGeom>
              <a:avLst/>
              <a:gdLst>
                <a:gd name="T0" fmla="*/ 260 w 902"/>
                <a:gd name="T1" fmla="*/ 444 h 722"/>
                <a:gd name="T2" fmla="*/ 251 w 902"/>
                <a:gd name="T3" fmla="*/ 375 h 722"/>
                <a:gd name="T4" fmla="*/ 369 w 902"/>
                <a:gd name="T5" fmla="*/ 301 h 722"/>
                <a:gd name="T6" fmla="*/ 422 w 902"/>
                <a:gd name="T7" fmla="*/ 282 h 722"/>
                <a:gd name="T8" fmla="*/ 450 w 902"/>
                <a:gd name="T9" fmla="*/ 235 h 722"/>
                <a:gd name="T10" fmla="*/ 871 w 902"/>
                <a:gd name="T11" fmla="*/ 415 h 722"/>
                <a:gd name="T12" fmla="*/ 827 w 902"/>
                <a:gd name="T13" fmla="*/ 451 h 722"/>
                <a:gd name="T14" fmla="*/ 663 w 902"/>
                <a:gd name="T15" fmla="*/ 568 h 722"/>
                <a:gd name="T16" fmla="*/ 491 w 902"/>
                <a:gd name="T17" fmla="*/ 572 h 722"/>
                <a:gd name="T18" fmla="*/ 377 w 902"/>
                <a:gd name="T19" fmla="*/ 581 h 722"/>
                <a:gd name="T20" fmla="*/ 382 w 902"/>
                <a:gd name="T21" fmla="*/ 599 h 722"/>
                <a:gd name="T22" fmla="*/ 512 w 902"/>
                <a:gd name="T23" fmla="*/ 610 h 722"/>
                <a:gd name="T24" fmla="*/ 524 w 902"/>
                <a:gd name="T25" fmla="*/ 664 h 722"/>
                <a:gd name="T26" fmla="*/ 436 w 902"/>
                <a:gd name="T27" fmla="*/ 692 h 722"/>
                <a:gd name="T28" fmla="*/ 110 w 902"/>
                <a:gd name="T29" fmla="*/ 660 h 722"/>
                <a:gd name="T30" fmla="*/ 39 w 902"/>
                <a:gd name="T31" fmla="*/ 564 h 722"/>
                <a:gd name="T32" fmla="*/ 34 w 902"/>
                <a:gd name="T33" fmla="*/ 333 h 722"/>
                <a:gd name="T34" fmla="*/ 72 w 902"/>
                <a:gd name="T35" fmla="*/ 234 h 722"/>
                <a:gd name="T36" fmla="*/ 140 w 902"/>
                <a:gd name="T37" fmla="*/ 175 h 722"/>
                <a:gd name="T38" fmla="*/ 240 w 902"/>
                <a:gd name="T39" fmla="*/ 151 h 722"/>
                <a:gd name="T40" fmla="*/ 416 w 902"/>
                <a:gd name="T41" fmla="*/ 177 h 722"/>
                <a:gd name="T42" fmla="*/ 419 w 902"/>
                <a:gd name="T43" fmla="*/ 236 h 722"/>
                <a:gd name="T44" fmla="*/ 392 w 902"/>
                <a:gd name="T45" fmla="*/ 265 h 722"/>
                <a:gd name="T46" fmla="*/ 273 w 902"/>
                <a:gd name="T47" fmla="*/ 277 h 722"/>
                <a:gd name="T48" fmla="*/ 214 w 902"/>
                <a:gd name="T49" fmla="*/ 369 h 722"/>
                <a:gd name="T50" fmla="*/ 171 w 902"/>
                <a:gd name="T51" fmla="*/ 391 h 722"/>
                <a:gd name="T52" fmla="*/ 151 w 902"/>
                <a:gd name="T53" fmla="*/ 401 h 722"/>
                <a:gd name="T54" fmla="*/ 156 w 902"/>
                <a:gd name="T55" fmla="*/ 419 h 722"/>
                <a:gd name="T56" fmla="*/ 210 w 902"/>
                <a:gd name="T57" fmla="*/ 410 h 722"/>
                <a:gd name="T58" fmla="*/ 229 w 902"/>
                <a:gd name="T59" fmla="*/ 455 h 722"/>
                <a:gd name="T60" fmla="*/ 271 w 902"/>
                <a:gd name="T61" fmla="*/ 480 h 722"/>
                <a:gd name="T62" fmla="*/ 671 w 902"/>
                <a:gd name="T63" fmla="*/ 490 h 722"/>
                <a:gd name="T64" fmla="*/ 240 w 902"/>
                <a:gd name="T65" fmla="*/ 67 h 722"/>
                <a:gd name="T66" fmla="*/ 270 w 902"/>
                <a:gd name="T67" fmla="*/ 32 h 722"/>
                <a:gd name="T68" fmla="*/ 863 w 902"/>
                <a:gd name="T69" fmla="*/ 52 h 722"/>
                <a:gd name="T70" fmla="*/ 419 w 902"/>
                <a:gd name="T71" fmla="*/ 139 h 722"/>
                <a:gd name="T72" fmla="*/ 240 w 902"/>
                <a:gd name="T73" fmla="*/ 120 h 722"/>
                <a:gd name="T74" fmla="*/ 251 w 902"/>
                <a:gd name="T75" fmla="*/ 6 h 722"/>
                <a:gd name="T76" fmla="*/ 217 w 902"/>
                <a:gd name="T77" fmla="*/ 35 h 722"/>
                <a:gd name="T78" fmla="*/ 191 w 902"/>
                <a:gd name="T79" fmla="*/ 126 h 722"/>
                <a:gd name="T80" fmla="*/ 66 w 902"/>
                <a:gd name="T81" fmla="*/ 193 h 722"/>
                <a:gd name="T82" fmla="*/ 23 w 902"/>
                <a:gd name="T83" fmla="*/ 263 h 722"/>
                <a:gd name="T84" fmla="*/ 1 w 902"/>
                <a:gd name="T85" fmla="*/ 359 h 722"/>
                <a:gd name="T86" fmla="*/ 4 w 902"/>
                <a:gd name="T87" fmla="*/ 553 h 722"/>
                <a:gd name="T88" fmla="*/ 78 w 902"/>
                <a:gd name="T89" fmla="*/ 673 h 722"/>
                <a:gd name="T90" fmla="*/ 190 w 902"/>
                <a:gd name="T91" fmla="*/ 721 h 722"/>
                <a:gd name="T92" fmla="*/ 501 w 902"/>
                <a:gd name="T93" fmla="*/ 721 h 722"/>
                <a:gd name="T94" fmla="*/ 537 w 902"/>
                <a:gd name="T95" fmla="*/ 701 h 722"/>
                <a:gd name="T96" fmla="*/ 553 w 902"/>
                <a:gd name="T97" fmla="*/ 623 h 722"/>
                <a:gd name="T98" fmla="*/ 675 w 902"/>
                <a:gd name="T99" fmla="*/ 596 h 722"/>
                <a:gd name="T100" fmla="*/ 712 w 902"/>
                <a:gd name="T101" fmla="*/ 562 h 722"/>
                <a:gd name="T102" fmla="*/ 720 w 902"/>
                <a:gd name="T103" fmla="*/ 515 h 722"/>
                <a:gd name="T104" fmla="*/ 841 w 902"/>
                <a:gd name="T105" fmla="*/ 480 h 722"/>
                <a:gd name="T106" fmla="*/ 884 w 902"/>
                <a:gd name="T107" fmla="*/ 454 h 722"/>
                <a:gd name="T108" fmla="*/ 902 w 902"/>
                <a:gd name="T109" fmla="*/ 406 h 722"/>
                <a:gd name="T110" fmla="*/ 888 w 902"/>
                <a:gd name="T111" fmla="*/ 35 h 722"/>
                <a:gd name="T112" fmla="*/ 848 w 902"/>
                <a:gd name="T113" fmla="*/ 5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2" h="722">
                  <a:moveTo>
                    <a:pt x="827" y="451"/>
                  </a:moveTo>
                  <a:lnTo>
                    <a:pt x="646" y="451"/>
                  </a:lnTo>
                  <a:lnTo>
                    <a:pt x="391" y="451"/>
                  </a:lnTo>
                  <a:lnTo>
                    <a:pt x="285" y="451"/>
                  </a:lnTo>
                  <a:lnTo>
                    <a:pt x="276" y="450"/>
                  </a:lnTo>
                  <a:lnTo>
                    <a:pt x="269" y="448"/>
                  </a:lnTo>
                  <a:lnTo>
                    <a:pt x="260" y="444"/>
                  </a:lnTo>
                  <a:lnTo>
                    <a:pt x="254" y="437"/>
                  </a:lnTo>
                  <a:lnTo>
                    <a:pt x="249" y="431"/>
                  </a:lnTo>
                  <a:lnTo>
                    <a:pt x="244" y="424"/>
                  </a:lnTo>
                  <a:lnTo>
                    <a:pt x="241" y="415"/>
                  </a:lnTo>
                  <a:lnTo>
                    <a:pt x="240" y="406"/>
                  </a:lnTo>
                  <a:lnTo>
                    <a:pt x="240" y="386"/>
                  </a:lnTo>
                  <a:lnTo>
                    <a:pt x="251" y="375"/>
                  </a:lnTo>
                  <a:lnTo>
                    <a:pt x="260" y="364"/>
                  </a:lnTo>
                  <a:lnTo>
                    <a:pt x="268" y="352"/>
                  </a:lnTo>
                  <a:lnTo>
                    <a:pt x="275" y="340"/>
                  </a:lnTo>
                  <a:lnTo>
                    <a:pt x="287" y="319"/>
                  </a:lnTo>
                  <a:lnTo>
                    <a:pt x="296" y="301"/>
                  </a:lnTo>
                  <a:lnTo>
                    <a:pt x="361" y="301"/>
                  </a:lnTo>
                  <a:lnTo>
                    <a:pt x="369" y="301"/>
                  </a:lnTo>
                  <a:lnTo>
                    <a:pt x="377" y="300"/>
                  </a:lnTo>
                  <a:lnTo>
                    <a:pt x="385" y="298"/>
                  </a:lnTo>
                  <a:lnTo>
                    <a:pt x="393" y="296"/>
                  </a:lnTo>
                  <a:lnTo>
                    <a:pt x="401" y="294"/>
                  </a:lnTo>
                  <a:lnTo>
                    <a:pt x="408" y="291"/>
                  </a:lnTo>
                  <a:lnTo>
                    <a:pt x="416" y="286"/>
                  </a:lnTo>
                  <a:lnTo>
                    <a:pt x="422" y="282"/>
                  </a:lnTo>
                  <a:lnTo>
                    <a:pt x="429" y="277"/>
                  </a:lnTo>
                  <a:lnTo>
                    <a:pt x="434" y="271"/>
                  </a:lnTo>
                  <a:lnTo>
                    <a:pt x="438" y="265"/>
                  </a:lnTo>
                  <a:lnTo>
                    <a:pt x="442" y="259"/>
                  </a:lnTo>
                  <a:lnTo>
                    <a:pt x="446" y="251"/>
                  </a:lnTo>
                  <a:lnTo>
                    <a:pt x="449" y="244"/>
                  </a:lnTo>
                  <a:lnTo>
                    <a:pt x="450" y="235"/>
                  </a:lnTo>
                  <a:lnTo>
                    <a:pt x="451" y="226"/>
                  </a:lnTo>
                  <a:lnTo>
                    <a:pt x="451" y="196"/>
                  </a:lnTo>
                  <a:lnTo>
                    <a:pt x="450" y="189"/>
                  </a:lnTo>
                  <a:lnTo>
                    <a:pt x="449" y="181"/>
                  </a:lnTo>
                  <a:lnTo>
                    <a:pt x="872" y="181"/>
                  </a:lnTo>
                  <a:lnTo>
                    <a:pt x="872" y="406"/>
                  </a:lnTo>
                  <a:lnTo>
                    <a:pt x="871" y="415"/>
                  </a:lnTo>
                  <a:lnTo>
                    <a:pt x="868" y="424"/>
                  </a:lnTo>
                  <a:lnTo>
                    <a:pt x="863" y="431"/>
                  </a:lnTo>
                  <a:lnTo>
                    <a:pt x="858" y="437"/>
                  </a:lnTo>
                  <a:lnTo>
                    <a:pt x="851" y="444"/>
                  </a:lnTo>
                  <a:lnTo>
                    <a:pt x="843" y="448"/>
                  </a:lnTo>
                  <a:lnTo>
                    <a:pt x="836" y="450"/>
                  </a:lnTo>
                  <a:lnTo>
                    <a:pt x="827" y="451"/>
                  </a:lnTo>
                  <a:close/>
                  <a:moveTo>
                    <a:pt x="691" y="526"/>
                  </a:moveTo>
                  <a:lnTo>
                    <a:pt x="690" y="535"/>
                  </a:lnTo>
                  <a:lnTo>
                    <a:pt x="688" y="544"/>
                  </a:lnTo>
                  <a:lnTo>
                    <a:pt x="683" y="551"/>
                  </a:lnTo>
                  <a:lnTo>
                    <a:pt x="677" y="559"/>
                  </a:lnTo>
                  <a:lnTo>
                    <a:pt x="671" y="564"/>
                  </a:lnTo>
                  <a:lnTo>
                    <a:pt x="663" y="568"/>
                  </a:lnTo>
                  <a:lnTo>
                    <a:pt x="655" y="571"/>
                  </a:lnTo>
                  <a:lnTo>
                    <a:pt x="646" y="572"/>
                  </a:lnTo>
                  <a:lnTo>
                    <a:pt x="496" y="572"/>
                  </a:lnTo>
                  <a:lnTo>
                    <a:pt x="495" y="572"/>
                  </a:lnTo>
                  <a:lnTo>
                    <a:pt x="494" y="572"/>
                  </a:lnTo>
                  <a:lnTo>
                    <a:pt x="493" y="572"/>
                  </a:lnTo>
                  <a:lnTo>
                    <a:pt x="491" y="572"/>
                  </a:lnTo>
                  <a:lnTo>
                    <a:pt x="391" y="572"/>
                  </a:lnTo>
                  <a:lnTo>
                    <a:pt x="388" y="572"/>
                  </a:lnTo>
                  <a:lnTo>
                    <a:pt x="385" y="574"/>
                  </a:lnTo>
                  <a:lnTo>
                    <a:pt x="382" y="575"/>
                  </a:lnTo>
                  <a:lnTo>
                    <a:pt x="380" y="577"/>
                  </a:lnTo>
                  <a:lnTo>
                    <a:pt x="378" y="579"/>
                  </a:lnTo>
                  <a:lnTo>
                    <a:pt x="377" y="581"/>
                  </a:lnTo>
                  <a:lnTo>
                    <a:pt x="376" y="584"/>
                  </a:lnTo>
                  <a:lnTo>
                    <a:pt x="376" y="587"/>
                  </a:lnTo>
                  <a:lnTo>
                    <a:pt x="376" y="590"/>
                  </a:lnTo>
                  <a:lnTo>
                    <a:pt x="377" y="593"/>
                  </a:lnTo>
                  <a:lnTo>
                    <a:pt x="378" y="595"/>
                  </a:lnTo>
                  <a:lnTo>
                    <a:pt x="380" y="598"/>
                  </a:lnTo>
                  <a:lnTo>
                    <a:pt x="382" y="599"/>
                  </a:lnTo>
                  <a:lnTo>
                    <a:pt x="385" y="601"/>
                  </a:lnTo>
                  <a:lnTo>
                    <a:pt x="388" y="601"/>
                  </a:lnTo>
                  <a:lnTo>
                    <a:pt x="391" y="602"/>
                  </a:lnTo>
                  <a:lnTo>
                    <a:pt x="491" y="602"/>
                  </a:lnTo>
                  <a:lnTo>
                    <a:pt x="499" y="604"/>
                  </a:lnTo>
                  <a:lnTo>
                    <a:pt x="506" y="606"/>
                  </a:lnTo>
                  <a:lnTo>
                    <a:pt x="512" y="610"/>
                  </a:lnTo>
                  <a:lnTo>
                    <a:pt x="517" y="616"/>
                  </a:lnTo>
                  <a:lnTo>
                    <a:pt x="521" y="623"/>
                  </a:lnTo>
                  <a:lnTo>
                    <a:pt x="524" y="630"/>
                  </a:lnTo>
                  <a:lnTo>
                    <a:pt x="525" y="639"/>
                  </a:lnTo>
                  <a:lnTo>
                    <a:pt x="526" y="647"/>
                  </a:lnTo>
                  <a:lnTo>
                    <a:pt x="525" y="656"/>
                  </a:lnTo>
                  <a:lnTo>
                    <a:pt x="524" y="664"/>
                  </a:lnTo>
                  <a:lnTo>
                    <a:pt x="521" y="671"/>
                  </a:lnTo>
                  <a:lnTo>
                    <a:pt x="516" y="679"/>
                  </a:lnTo>
                  <a:lnTo>
                    <a:pt x="512" y="684"/>
                  </a:lnTo>
                  <a:lnTo>
                    <a:pt x="506" y="688"/>
                  </a:lnTo>
                  <a:lnTo>
                    <a:pt x="499" y="691"/>
                  </a:lnTo>
                  <a:lnTo>
                    <a:pt x="491" y="692"/>
                  </a:lnTo>
                  <a:lnTo>
                    <a:pt x="436" y="692"/>
                  </a:lnTo>
                  <a:lnTo>
                    <a:pt x="210" y="692"/>
                  </a:lnTo>
                  <a:lnTo>
                    <a:pt x="192" y="691"/>
                  </a:lnTo>
                  <a:lnTo>
                    <a:pt x="175" y="688"/>
                  </a:lnTo>
                  <a:lnTo>
                    <a:pt x="158" y="684"/>
                  </a:lnTo>
                  <a:lnTo>
                    <a:pt x="141" y="677"/>
                  </a:lnTo>
                  <a:lnTo>
                    <a:pt x="125" y="670"/>
                  </a:lnTo>
                  <a:lnTo>
                    <a:pt x="110" y="660"/>
                  </a:lnTo>
                  <a:lnTo>
                    <a:pt x="96" y="650"/>
                  </a:lnTo>
                  <a:lnTo>
                    <a:pt x="84" y="638"/>
                  </a:lnTo>
                  <a:lnTo>
                    <a:pt x="72" y="625"/>
                  </a:lnTo>
                  <a:lnTo>
                    <a:pt x="61" y="611"/>
                  </a:lnTo>
                  <a:lnTo>
                    <a:pt x="53" y="596"/>
                  </a:lnTo>
                  <a:lnTo>
                    <a:pt x="44" y="581"/>
                  </a:lnTo>
                  <a:lnTo>
                    <a:pt x="39" y="564"/>
                  </a:lnTo>
                  <a:lnTo>
                    <a:pt x="33" y="547"/>
                  </a:lnTo>
                  <a:lnTo>
                    <a:pt x="31" y="530"/>
                  </a:lnTo>
                  <a:lnTo>
                    <a:pt x="30" y="511"/>
                  </a:lnTo>
                  <a:lnTo>
                    <a:pt x="30" y="391"/>
                  </a:lnTo>
                  <a:lnTo>
                    <a:pt x="30" y="371"/>
                  </a:lnTo>
                  <a:lnTo>
                    <a:pt x="32" y="351"/>
                  </a:lnTo>
                  <a:lnTo>
                    <a:pt x="34" y="333"/>
                  </a:lnTo>
                  <a:lnTo>
                    <a:pt x="38" y="315"/>
                  </a:lnTo>
                  <a:lnTo>
                    <a:pt x="42" y="299"/>
                  </a:lnTo>
                  <a:lnTo>
                    <a:pt x="46" y="284"/>
                  </a:lnTo>
                  <a:lnTo>
                    <a:pt x="51" y="270"/>
                  </a:lnTo>
                  <a:lnTo>
                    <a:pt x="58" y="258"/>
                  </a:lnTo>
                  <a:lnTo>
                    <a:pt x="64" y="246"/>
                  </a:lnTo>
                  <a:lnTo>
                    <a:pt x="72" y="234"/>
                  </a:lnTo>
                  <a:lnTo>
                    <a:pt x="79" y="224"/>
                  </a:lnTo>
                  <a:lnTo>
                    <a:pt x="87" y="215"/>
                  </a:lnTo>
                  <a:lnTo>
                    <a:pt x="95" y="206"/>
                  </a:lnTo>
                  <a:lnTo>
                    <a:pt x="104" y="199"/>
                  </a:lnTo>
                  <a:lnTo>
                    <a:pt x="113" y="192"/>
                  </a:lnTo>
                  <a:lnTo>
                    <a:pt x="122" y="186"/>
                  </a:lnTo>
                  <a:lnTo>
                    <a:pt x="140" y="175"/>
                  </a:lnTo>
                  <a:lnTo>
                    <a:pt x="159" y="166"/>
                  </a:lnTo>
                  <a:lnTo>
                    <a:pt x="176" y="161"/>
                  </a:lnTo>
                  <a:lnTo>
                    <a:pt x="193" y="157"/>
                  </a:lnTo>
                  <a:lnTo>
                    <a:pt x="208" y="154"/>
                  </a:lnTo>
                  <a:lnTo>
                    <a:pt x="221" y="153"/>
                  </a:lnTo>
                  <a:lnTo>
                    <a:pt x="232" y="151"/>
                  </a:lnTo>
                  <a:lnTo>
                    <a:pt x="240" y="151"/>
                  </a:lnTo>
                  <a:lnTo>
                    <a:pt x="361" y="151"/>
                  </a:lnTo>
                  <a:lnTo>
                    <a:pt x="372" y="151"/>
                  </a:lnTo>
                  <a:lnTo>
                    <a:pt x="382" y="154"/>
                  </a:lnTo>
                  <a:lnTo>
                    <a:pt x="392" y="158"/>
                  </a:lnTo>
                  <a:lnTo>
                    <a:pt x="402" y="163"/>
                  </a:lnTo>
                  <a:lnTo>
                    <a:pt x="409" y="170"/>
                  </a:lnTo>
                  <a:lnTo>
                    <a:pt x="416" y="177"/>
                  </a:lnTo>
                  <a:lnTo>
                    <a:pt x="418" y="181"/>
                  </a:lnTo>
                  <a:lnTo>
                    <a:pt x="419" y="186"/>
                  </a:lnTo>
                  <a:lnTo>
                    <a:pt x="420" y="191"/>
                  </a:lnTo>
                  <a:lnTo>
                    <a:pt x="421" y="196"/>
                  </a:lnTo>
                  <a:lnTo>
                    <a:pt x="421" y="226"/>
                  </a:lnTo>
                  <a:lnTo>
                    <a:pt x="420" y="232"/>
                  </a:lnTo>
                  <a:lnTo>
                    <a:pt x="419" y="236"/>
                  </a:lnTo>
                  <a:lnTo>
                    <a:pt x="418" y="241"/>
                  </a:lnTo>
                  <a:lnTo>
                    <a:pt x="416" y="246"/>
                  </a:lnTo>
                  <a:lnTo>
                    <a:pt x="412" y="250"/>
                  </a:lnTo>
                  <a:lnTo>
                    <a:pt x="409" y="253"/>
                  </a:lnTo>
                  <a:lnTo>
                    <a:pt x="406" y="256"/>
                  </a:lnTo>
                  <a:lnTo>
                    <a:pt x="402" y="260"/>
                  </a:lnTo>
                  <a:lnTo>
                    <a:pt x="392" y="265"/>
                  </a:lnTo>
                  <a:lnTo>
                    <a:pt x="382" y="268"/>
                  </a:lnTo>
                  <a:lnTo>
                    <a:pt x="372" y="270"/>
                  </a:lnTo>
                  <a:lnTo>
                    <a:pt x="360" y="271"/>
                  </a:lnTo>
                  <a:lnTo>
                    <a:pt x="285" y="271"/>
                  </a:lnTo>
                  <a:lnTo>
                    <a:pt x="281" y="273"/>
                  </a:lnTo>
                  <a:lnTo>
                    <a:pt x="276" y="274"/>
                  </a:lnTo>
                  <a:lnTo>
                    <a:pt x="273" y="277"/>
                  </a:lnTo>
                  <a:lnTo>
                    <a:pt x="271" y="281"/>
                  </a:lnTo>
                  <a:lnTo>
                    <a:pt x="267" y="291"/>
                  </a:lnTo>
                  <a:lnTo>
                    <a:pt x="256" y="313"/>
                  </a:lnTo>
                  <a:lnTo>
                    <a:pt x="249" y="327"/>
                  </a:lnTo>
                  <a:lnTo>
                    <a:pt x="239" y="342"/>
                  </a:lnTo>
                  <a:lnTo>
                    <a:pt x="227" y="356"/>
                  </a:lnTo>
                  <a:lnTo>
                    <a:pt x="214" y="369"/>
                  </a:lnTo>
                  <a:lnTo>
                    <a:pt x="214" y="369"/>
                  </a:lnTo>
                  <a:lnTo>
                    <a:pt x="214" y="370"/>
                  </a:lnTo>
                  <a:lnTo>
                    <a:pt x="204" y="379"/>
                  </a:lnTo>
                  <a:lnTo>
                    <a:pt x="192" y="385"/>
                  </a:lnTo>
                  <a:lnTo>
                    <a:pt x="185" y="388"/>
                  </a:lnTo>
                  <a:lnTo>
                    <a:pt x="179" y="390"/>
                  </a:lnTo>
                  <a:lnTo>
                    <a:pt x="171" y="391"/>
                  </a:lnTo>
                  <a:lnTo>
                    <a:pt x="165" y="391"/>
                  </a:lnTo>
                  <a:lnTo>
                    <a:pt x="162" y="391"/>
                  </a:lnTo>
                  <a:lnTo>
                    <a:pt x="160" y="393"/>
                  </a:lnTo>
                  <a:lnTo>
                    <a:pt x="156" y="395"/>
                  </a:lnTo>
                  <a:lnTo>
                    <a:pt x="154" y="396"/>
                  </a:lnTo>
                  <a:lnTo>
                    <a:pt x="152" y="398"/>
                  </a:lnTo>
                  <a:lnTo>
                    <a:pt x="151" y="401"/>
                  </a:lnTo>
                  <a:lnTo>
                    <a:pt x="150" y="403"/>
                  </a:lnTo>
                  <a:lnTo>
                    <a:pt x="150" y="406"/>
                  </a:lnTo>
                  <a:lnTo>
                    <a:pt x="150" y="410"/>
                  </a:lnTo>
                  <a:lnTo>
                    <a:pt x="151" y="413"/>
                  </a:lnTo>
                  <a:lnTo>
                    <a:pt x="152" y="415"/>
                  </a:lnTo>
                  <a:lnTo>
                    <a:pt x="154" y="417"/>
                  </a:lnTo>
                  <a:lnTo>
                    <a:pt x="156" y="419"/>
                  </a:lnTo>
                  <a:lnTo>
                    <a:pt x="160" y="420"/>
                  </a:lnTo>
                  <a:lnTo>
                    <a:pt x="162" y="421"/>
                  </a:lnTo>
                  <a:lnTo>
                    <a:pt x="165" y="421"/>
                  </a:lnTo>
                  <a:lnTo>
                    <a:pt x="177" y="420"/>
                  </a:lnTo>
                  <a:lnTo>
                    <a:pt x="189" y="418"/>
                  </a:lnTo>
                  <a:lnTo>
                    <a:pt x="200" y="414"/>
                  </a:lnTo>
                  <a:lnTo>
                    <a:pt x="210" y="410"/>
                  </a:lnTo>
                  <a:lnTo>
                    <a:pt x="211" y="416"/>
                  </a:lnTo>
                  <a:lnTo>
                    <a:pt x="212" y="424"/>
                  </a:lnTo>
                  <a:lnTo>
                    <a:pt x="214" y="430"/>
                  </a:lnTo>
                  <a:lnTo>
                    <a:pt x="217" y="437"/>
                  </a:lnTo>
                  <a:lnTo>
                    <a:pt x="221" y="443"/>
                  </a:lnTo>
                  <a:lnTo>
                    <a:pt x="224" y="449"/>
                  </a:lnTo>
                  <a:lnTo>
                    <a:pt x="229" y="455"/>
                  </a:lnTo>
                  <a:lnTo>
                    <a:pt x="234" y="460"/>
                  </a:lnTo>
                  <a:lnTo>
                    <a:pt x="239" y="465"/>
                  </a:lnTo>
                  <a:lnTo>
                    <a:pt x="244" y="470"/>
                  </a:lnTo>
                  <a:lnTo>
                    <a:pt x="251" y="473"/>
                  </a:lnTo>
                  <a:lnTo>
                    <a:pt x="257" y="476"/>
                  </a:lnTo>
                  <a:lnTo>
                    <a:pt x="264" y="478"/>
                  </a:lnTo>
                  <a:lnTo>
                    <a:pt x="271" y="480"/>
                  </a:lnTo>
                  <a:lnTo>
                    <a:pt x="279" y="481"/>
                  </a:lnTo>
                  <a:lnTo>
                    <a:pt x="285" y="481"/>
                  </a:lnTo>
                  <a:lnTo>
                    <a:pt x="391" y="481"/>
                  </a:lnTo>
                  <a:lnTo>
                    <a:pt x="646" y="481"/>
                  </a:lnTo>
                  <a:lnTo>
                    <a:pt x="655" y="482"/>
                  </a:lnTo>
                  <a:lnTo>
                    <a:pt x="663" y="486"/>
                  </a:lnTo>
                  <a:lnTo>
                    <a:pt x="671" y="490"/>
                  </a:lnTo>
                  <a:lnTo>
                    <a:pt x="677" y="495"/>
                  </a:lnTo>
                  <a:lnTo>
                    <a:pt x="683" y="503"/>
                  </a:lnTo>
                  <a:lnTo>
                    <a:pt x="688" y="510"/>
                  </a:lnTo>
                  <a:lnTo>
                    <a:pt x="690" y="518"/>
                  </a:lnTo>
                  <a:lnTo>
                    <a:pt x="691" y="527"/>
                  </a:lnTo>
                  <a:lnTo>
                    <a:pt x="691" y="526"/>
                  </a:lnTo>
                  <a:close/>
                  <a:moveTo>
                    <a:pt x="240" y="67"/>
                  </a:moveTo>
                  <a:lnTo>
                    <a:pt x="241" y="59"/>
                  </a:lnTo>
                  <a:lnTo>
                    <a:pt x="243" y="52"/>
                  </a:lnTo>
                  <a:lnTo>
                    <a:pt x="246" y="45"/>
                  </a:lnTo>
                  <a:lnTo>
                    <a:pt x="251" y="41"/>
                  </a:lnTo>
                  <a:lnTo>
                    <a:pt x="256" y="37"/>
                  </a:lnTo>
                  <a:lnTo>
                    <a:pt x="262" y="34"/>
                  </a:lnTo>
                  <a:lnTo>
                    <a:pt x="270" y="32"/>
                  </a:lnTo>
                  <a:lnTo>
                    <a:pt x="279" y="30"/>
                  </a:lnTo>
                  <a:lnTo>
                    <a:pt x="827" y="30"/>
                  </a:lnTo>
                  <a:lnTo>
                    <a:pt x="836" y="32"/>
                  </a:lnTo>
                  <a:lnTo>
                    <a:pt x="843" y="35"/>
                  </a:lnTo>
                  <a:lnTo>
                    <a:pt x="851" y="39"/>
                  </a:lnTo>
                  <a:lnTo>
                    <a:pt x="858" y="44"/>
                  </a:lnTo>
                  <a:lnTo>
                    <a:pt x="863" y="52"/>
                  </a:lnTo>
                  <a:lnTo>
                    <a:pt x="868" y="59"/>
                  </a:lnTo>
                  <a:lnTo>
                    <a:pt x="871" y="67"/>
                  </a:lnTo>
                  <a:lnTo>
                    <a:pt x="872" y="75"/>
                  </a:lnTo>
                  <a:lnTo>
                    <a:pt x="872" y="151"/>
                  </a:lnTo>
                  <a:lnTo>
                    <a:pt x="433" y="151"/>
                  </a:lnTo>
                  <a:lnTo>
                    <a:pt x="426" y="144"/>
                  </a:lnTo>
                  <a:lnTo>
                    <a:pt x="419" y="139"/>
                  </a:lnTo>
                  <a:lnTo>
                    <a:pt x="410" y="133"/>
                  </a:lnTo>
                  <a:lnTo>
                    <a:pt x="401" y="129"/>
                  </a:lnTo>
                  <a:lnTo>
                    <a:pt x="391" y="126"/>
                  </a:lnTo>
                  <a:lnTo>
                    <a:pt x="381" y="123"/>
                  </a:lnTo>
                  <a:lnTo>
                    <a:pt x="371" y="121"/>
                  </a:lnTo>
                  <a:lnTo>
                    <a:pt x="360" y="121"/>
                  </a:lnTo>
                  <a:lnTo>
                    <a:pt x="240" y="120"/>
                  </a:lnTo>
                  <a:lnTo>
                    <a:pt x="240" y="67"/>
                  </a:lnTo>
                  <a:close/>
                  <a:moveTo>
                    <a:pt x="827" y="0"/>
                  </a:moveTo>
                  <a:lnTo>
                    <a:pt x="279" y="0"/>
                  </a:lnTo>
                  <a:lnTo>
                    <a:pt x="271" y="2"/>
                  </a:lnTo>
                  <a:lnTo>
                    <a:pt x="264" y="2"/>
                  </a:lnTo>
                  <a:lnTo>
                    <a:pt x="257" y="4"/>
                  </a:lnTo>
                  <a:lnTo>
                    <a:pt x="251" y="6"/>
                  </a:lnTo>
                  <a:lnTo>
                    <a:pt x="244" y="8"/>
                  </a:lnTo>
                  <a:lnTo>
                    <a:pt x="239" y="11"/>
                  </a:lnTo>
                  <a:lnTo>
                    <a:pt x="234" y="15"/>
                  </a:lnTo>
                  <a:lnTo>
                    <a:pt x="229" y="20"/>
                  </a:lnTo>
                  <a:lnTo>
                    <a:pt x="225" y="24"/>
                  </a:lnTo>
                  <a:lnTo>
                    <a:pt x="221" y="29"/>
                  </a:lnTo>
                  <a:lnTo>
                    <a:pt x="217" y="35"/>
                  </a:lnTo>
                  <a:lnTo>
                    <a:pt x="215" y="40"/>
                  </a:lnTo>
                  <a:lnTo>
                    <a:pt x="213" y="47"/>
                  </a:lnTo>
                  <a:lnTo>
                    <a:pt x="211" y="53"/>
                  </a:lnTo>
                  <a:lnTo>
                    <a:pt x="210" y="60"/>
                  </a:lnTo>
                  <a:lnTo>
                    <a:pt x="210" y="68"/>
                  </a:lnTo>
                  <a:lnTo>
                    <a:pt x="210" y="123"/>
                  </a:lnTo>
                  <a:lnTo>
                    <a:pt x="191" y="126"/>
                  </a:lnTo>
                  <a:lnTo>
                    <a:pt x="171" y="130"/>
                  </a:lnTo>
                  <a:lnTo>
                    <a:pt x="152" y="136"/>
                  </a:lnTo>
                  <a:lnTo>
                    <a:pt x="134" y="144"/>
                  </a:lnTo>
                  <a:lnTo>
                    <a:pt x="116" y="154"/>
                  </a:lnTo>
                  <a:lnTo>
                    <a:pt x="99" y="165"/>
                  </a:lnTo>
                  <a:lnTo>
                    <a:pt x="81" y="178"/>
                  </a:lnTo>
                  <a:lnTo>
                    <a:pt x="66" y="193"/>
                  </a:lnTo>
                  <a:lnTo>
                    <a:pt x="59" y="202"/>
                  </a:lnTo>
                  <a:lnTo>
                    <a:pt x="53" y="210"/>
                  </a:lnTo>
                  <a:lnTo>
                    <a:pt x="45" y="220"/>
                  </a:lnTo>
                  <a:lnTo>
                    <a:pt x="39" y="230"/>
                  </a:lnTo>
                  <a:lnTo>
                    <a:pt x="33" y="240"/>
                  </a:lnTo>
                  <a:lnTo>
                    <a:pt x="28" y="251"/>
                  </a:lnTo>
                  <a:lnTo>
                    <a:pt x="23" y="263"/>
                  </a:lnTo>
                  <a:lnTo>
                    <a:pt x="18" y="275"/>
                  </a:lnTo>
                  <a:lnTo>
                    <a:pt x="14" y="288"/>
                  </a:lnTo>
                  <a:lnTo>
                    <a:pt x="11" y="300"/>
                  </a:lnTo>
                  <a:lnTo>
                    <a:pt x="8" y="314"/>
                  </a:lnTo>
                  <a:lnTo>
                    <a:pt x="4" y="328"/>
                  </a:lnTo>
                  <a:lnTo>
                    <a:pt x="2" y="343"/>
                  </a:lnTo>
                  <a:lnTo>
                    <a:pt x="1" y="359"/>
                  </a:lnTo>
                  <a:lnTo>
                    <a:pt x="0" y="375"/>
                  </a:lnTo>
                  <a:lnTo>
                    <a:pt x="0" y="391"/>
                  </a:lnTo>
                  <a:lnTo>
                    <a:pt x="0" y="511"/>
                  </a:lnTo>
                  <a:lnTo>
                    <a:pt x="0" y="522"/>
                  </a:lnTo>
                  <a:lnTo>
                    <a:pt x="1" y="533"/>
                  </a:lnTo>
                  <a:lnTo>
                    <a:pt x="2" y="542"/>
                  </a:lnTo>
                  <a:lnTo>
                    <a:pt x="4" y="553"/>
                  </a:lnTo>
                  <a:lnTo>
                    <a:pt x="10" y="572"/>
                  </a:lnTo>
                  <a:lnTo>
                    <a:pt x="17" y="592"/>
                  </a:lnTo>
                  <a:lnTo>
                    <a:pt x="26" y="610"/>
                  </a:lnTo>
                  <a:lnTo>
                    <a:pt x="36" y="628"/>
                  </a:lnTo>
                  <a:lnTo>
                    <a:pt x="49" y="644"/>
                  </a:lnTo>
                  <a:lnTo>
                    <a:pt x="63" y="659"/>
                  </a:lnTo>
                  <a:lnTo>
                    <a:pt x="78" y="673"/>
                  </a:lnTo>
                  <a:lnTo>
                    <a:pt x="94" y="685"/>
                  </a:lnTo>
                  <a:lnTo>
                    <a:pt x="111" y="696"/>
                  </a:lnTo>
                  <a:lnTo>
                    <a:pt x="130" y="705"/>
                  </a:lnTo>
                  <a:lnTo>
                    <a:pt x="149" y="713"/>
                  </a:lnTo>
                  <a:lnTo>
                    <a:pt x="169" y="718"/>
                  </a:lnTo>
                  <a:lnTo>
                    <a:pt x="179" y="720"/>
                  </a:lnTo>
                  <a:lnTo>
                    <a:pt x="190" y="721"/>
                  </a:lnTo>
                  <a:lnTo>
                    <a:pt x="199" y="722"/>
                  </a:lnTo>
                  <a:lnTo>
                    <a:pt x="210" y="722"/>
                  </a:lnTo>
                  <a:lnTo>
                    <a:pt x="436" y="722"/>
                  </a:lnTo>
                  <a:lnTo>
                    <a:pt x="491" y="722"/>
                  </a:lnTo>
                  <a:lnTo>
                    <a:pt x="496" y="722"/>
                  </a:lnTo>
                  <a:lnTo>
                    <a:pt x="499" y="722"/>
                  </a:lnTo>
                  <a:lnTo>
                    <a:pt x="501" y="721"/>
                  </a:lnTo>
                  <a:lnTo>
                    <a:pt x="508" y="720"/>
                  </a:lnTo>
                  <a:lnTo>
                    <a:pt x="513" y="718"/>
                  </a:lnTo>
                  <a:lnTo>
                    <a:pt x="519" y="716"/>
                  </a:lnTo>
                  <a:lnTo>
                    <a:pt x="524" y="713"/>
                  </a:lnTo>
                  <a:lnTo>
                    <a:pt x="528" y="710"/>
                  </a:lnTo>
                  <a:lnTo>
                    <a:pt x="532" y="705"/>
                  </a:lnTo>
                  <a:lnTo>
                    <a:pt x="537" y="701"/>
                  </a:lnTo>
                  <a:lnTo>
                    <a:pt x="541" y="697"/>
                  </a:lnTo>
                  <a:lnTo>
                    <a:pt x="547" y="686"/>
                  </a:lnTo>
                  <a:lnTo>
                    <a:pt x="552" y="674"/>
                  </a:lnTo>
                  <a:lnTo>
                    <a:pt x="555" y="661"/>
                  </a:lnTo>
                  <a:lnTo>
                    <a:pt x="556" y="647"/>
                  </a:lnTo>
                  <a:lnTo>
                    <a:pt x="555" y="635"/>
                  </a:lnTo>
                  <a:lnTo>
                    <a:pt x="553" y="623"/>
                  </a:lnTo>
                  <a:lnTo>
                    <a:pt x="549" y="612"/>
                  </a:lnTo>
                  <a:lnTo>
                    <a:pt x="543" y="602"/>
                  </a:lnTo>
                  <a:lnTo>
                    <a:pt x="646" y="602"/>
                  </a:lnTo>
                  <a:lnTo>
                    <a:pt x="653" y="601"/>
                  </a:lnTo>
                  <a:lnTo>
                    <a:pt x="661" y="600"/>
                  </a:lnTo>
                  <a:lnTo>
                    <a:pt x="668" y="598"/>
                  </a:lnTo>
                  <a:lnTo>
                    <a:pt x="675" y="596"/>
                  </a:lnTo>
                  <a:lnTo>
                    <a:pt x="681" y="593"/>
                  </a:lnTo>
                  <a:lnTo>
                    <a:pt x="688" y="589"/>
                  </a:lnTo>
                  <a:lnTo>
                    <a:pt x="693" y="584"/>
                  </a:lnTo>
                  <a:lnTo>
                    <a:pt x="698" y="580"/>
                  </a:lnTo>
                  <a:lnTo>
                    <a:pt x="704" y="575"/>
                  </a:lnTo>
                  <a:lnTo>
                    <a:pt x="708" y="568"/>
                  </a:lnTo>
                  <a:lnTo>
                    <a:pt x="712" y="562"/>
                  </a:lnTo>
                  <a:lnTo>
                    <a:pt x="716" y="555"/>
                  </a:lnTo>
                  <a:lnTo>
                    <a:pt x="718" y="549"/>
                  </a:lnTo>
                  <a:lnTo>
                    <a:pt x="720" y="541"/>
                  </a:lnTo>
                  <a:lnTo>
                    <a:pt x="721" y="534"/>
                  </a:lnTo>
                  <a:lnTo>
                    <a:pt x="721" y="527"/>
                  </a:lnTo>
                  <a:lnTo>
                    <a:pt x="721" y="521"/>
                  </a:lnTo>
                  <a:lnTo>
                    <a:pt x="720" y="515"/>
                  </a:lnTo>
                  <a:lnTo>
                    <a:pt x="719" y="508"/>
                  </a:lnTo>
                  <a:lnTo>
                    <a:pt x="717" y="503"/>
                  </a:lnTo>
                  <a:lnTo>
                    <a:pt x="711" y="492"/>
                  </a:lnTo>
                  <a:lnTo>
                    <a:pt x="705" y="481"/>
                  </a:lnTo>
                  <a:lnTo>
                    <a:pt x="827" y="481"/>
                  </a:lnTo>
                  <a:lnTo>
                    <a:pt x="835" y="481"/>
                  </a:lnTo>
                  <a:lnTo>
                    <a:pt x="841" y="480"/>
                  </a:lnTo>
                  <a:lnTo>
                    <a:pt x="848" y="478"/>
                  </a:lnTo>
                  <a:lnTo>
                    <a:pt x="855" y="476"/>
                  </a:lnTo>
                  <a:lnTo>
                    <a:pt x="861" y="473"/>
                  </a:lnTo>
                  <a:lnTo>
                    <a:pt x="868" y="469"/>
                  </a:lnTo>
                  <a:lnTo>
                    <a:pt x="874" y="464"/>
                  </a:lnTo>
                  <a:lnTo>
                    <a:pt x="880" y="459"/>
                  </a:lnTo>
                  <a:lnTo>
                    <a:pt x="884" y="454"/>
                  </a:lnTo>
                  <a:lnTo>
                    <a:pt x="888" y="448"/>
                  </a:lnTo>
                  <a:lnTo>
                    <a:pt x="892" y="442"/>
                  </a:lnTo>
                  <a:lnTo>
                    <a:pt x="896" y="435"/>
                  </a:lnTo>
                  <a:lnTo>
                    <a:pt x="898" y="429"/>
                  </a:lnTo>
                  <a:lnTo>
                    <a:pt x="900" y="421"/>
                  </a:lnTo>
                  <a:lnTo>
                    <a:pt x="901" y="414"/>
                  </a:lnTo>
                  <a:lnTo>
                    <a:pt x="902" y="406"/>
                  </a:lnTo>
                  <a:lnTo>
                    <a:pt x="902" y="75"/>
                  </a:lnTo>
                  <a:lnTo>
                    <a:pt x="901" y="69"/>
                  </a:lnTo>
                  <a:lnTo>
                    <a:pt x="900" y="62"/>
                  </a:lnTo>
                  <a:lnTo>
                    <a:pt x="898" y="54"/>
                  </a:lnTo>
                  <a:lnTo>
                    <a:pt x="896" y="48"/>
                  </a:lnTo>
                  <a:lnTo>
                    <a:pt x="892" y="41"/>
                  </a:lnTo>
                  <a:lnTo>
                    <a:pt x="888" y="35"/>
                  </a:lnTo>
                  <a:lnTo>
                    <a:pt x="884" y="29"/>
                  </a:lnTo>
                  <a:lnTo>
                    <a:pt x="878" y="24"/>
                  </a:lnTo>
                  <a:lnTo>
                    <a:pt x="873" y="19"/>
                  </a:lnTo>
                  <a:lnTo>
                    <a:pt x="868" y="14"/>
                  </a:lnTo>
                  <a:lnTo>
                    <a:pt x="861" y="10"/>
                  </a:lnTo>
                  <a:lnTo>
                    <a:pt x="855" y="7"/>
                  </a:lnTo>
                  <a:lnTo>
                    <a:pt x="848" y="5"/>
                  </a:lnTo>
                  <a:lnTo>
                    <a:pt x="841" y="3"/>
                  </a:lnTo>
                  <a:lnTo>
                    <a:pt x="833" y="2"/>
                  </a:lnTo>
                  <a:lnTo>
                    <a:pt x="827" y="0"/>
                  </a:lnTo>
                  <a:lnTo>
                    <a:pt x="8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3">
              <a:extLst>
                <a:ext uri="{FF2B5EF4-FFF2-40B4-BE49-F238E27FC236}">
                  <a16:creationId xmlns:a16="http://schemas.microsoft.com/office/drawing/2014/main" id="{6EB0B4DF-98A9-46E2-A2CE-51F4C1689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63" y="2060575"/>
              <a:ext cx="47625" cy="9525"/>
            </a:xfrm>
            <a:custGeom>
              <a:avLst/>
              <a:gdLst>
                <a:gd name="T0" fmla="*/ 136 w 151"/>
                <a:gd name="T1" fmla="*/ 0 h 30"/>
                <a:gd name="T2" fmla="*/ 15 w 151"/>
                <a:gd name="T3" fmla="*/ 0 h 30"/>
                <a:gd name="T4" fmla="*/ 12 w 151"/>
                <a:gd name="T5" fmla="*/ 0 h 30"/>
                <a:gd name="T6" fmla="*/ 10 w 151"/>
                <a:gd name="T7" fmla="*/ 2 h 30"/>
                <a:gd name="T8" fmla="*/ 6 w 151"/>
                <a:gd name="T9" fmla="*/ 3 h 30"/>
                <a:gd name="T10" fmla="*/ 4 w 151"/>
                <a:gd name="T11" fmla="*/ 5 h 30"/>
                <a:gd name="T12" fmla="*/ 3 w 151"/>
                <a:gd name="T13" fmla="*/ 7 h 30"/>
                <a:gd name="T14" fmla="*/ 1 w 151"/>
                <a:gd name="T15" fmla="*/ 9 h 30"/>
                <a:gd name="T16" fmla="*/ 0 w 151"/>
                <a:gd name="T17" fmla="*/ 12 h 30"/>
                <a:gd name="T18" fmla="*/ 0 w 151"/>
                <a:gd name="T19" fmla="*/ 15 h 30"/>
                <a:gd name="T20" fmla="*/ 0 w 151"/>
                <a:gd name="T21" fmla="*/ 19 h 30"/>
                <a:gd name="T22" fmla="*/ 1 w 151"/>
                <a:gd name="T23" fmla="*/ 21 h 30"/>
                <a:gd name="T24" fmla="*/ 3 w 151"/>
                <a:gd name="T25" fmla="*/ 24 h 30"/>
                <a:gd name="T26" fmla="*/ 4 w 151"/>
                <a:gd name="T27" fmla="*/ 26 h 30"/>
                <a:gd name="T28" fmla="*/ 6 w 151"/>
                <a:gd name="T29" fmla="*/ 27 h 30"/>
                <a:gd name="T30" fmla="*/ 10 w 151"/>
                <a:gd name="T31" fmla="*/ 29 h 30"/>
                <a:gd name="T32" fmla="*/ 12 w 151"/>
                <a:gd name="T33" fmla="*/ 30 h 30"/>
                <a:gd name="T34" fmla="*/ 15 w 151"/>
                <a:gd name="T35" fmla="*/ 30 h 30"/>
                <a:gd name="T36" fmla="*/ 136 w 151"/>
                <a:gd name="T37" fmla="*/ 30 h 30"/>
                <a:gd name="T38" fmla="*/ 138 w 151"/>
                <a:gd name="T39" fmla="*/ 30 h 30"/>
                <a:gd name="T40" fmla="*/ 141 w 151"/>
                <a:gd name="T41" fmla="*/ 29 h 30"/>
                <a:gd name="T42" fmla="*/ 144 w 151"/>
                <a:gd name="T43" fmla="*/ 27 h 30"/>
                <a:gd name="T44" fmla="*/ 146 w 151"/>
                <a:gd name="T45" fmla="*/ 26 h 30"/>
                <a:gd name="T46" fmla="*/ 148 w 151"/>
                <a:gd name="T47" fmla="*/ 24 h 30"/>
                <a:gd name="T48" fmla="*/ 149 w 151"/>
                <a:gd name="T49" fmla="*/ 21 h 30"/>
                <a:gd name="T50" fmla="*/ 150 w 151"/>
                <a:gd name="T51" fmla="*/ 19 h 30"/>
                <a:gd name="T52" fmla="*/ 151 w 151"/>
                <a:gd name="T53" fmla="*/ 15 h 30"/>
                <a:gd name="T54" fmla="*/ 150 w 151"/>
                <a:gd name="T55" fmla="*/ 12 h 30"/>
                <a:gd name="T56" fmla="*/ 149 w 151"/>
                <a:gd name="T57" fmla="*/ 9 h 30"/>
                <a:gd name="T58" fmla="*/ 148 w 151"/>
                <a:gd name="T59" fmla="*/ 7 h 30"/>
                <a:gd name="T60" fmla="*/ 146 w 151"/>
                <a:gd name="T61" fmla="*/ 5 h 30"/>
                <a:gd name="T62" fmla="*/ 144 w 151"/>
                <a:gd name="T63" fmla="*/ 3 h 30"/>
                <a:gd name="T64" fmla="*/ 141 w 151"/>
                <a:gd name="T65" fmla="*/ 2 h 30"/>
                <a:gd name="T66" fmla="*/ 138 w 151"/>
                <a:gd name="T67" fmla="*/ 0 h 30"/>
                <a:gd name="T68" fmla="*/ 136 w 151"/>
                <a:gd name="T6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30">
                  <a:moveTo>
                    <a:pt x="136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36" y="30"/>
                  </a:lnTo>
                  <a:lnTo>
                    <a:pt x="138" y="30"/>
                  </a:lnTo>
                  <a:lnTo>
                    <a:pt x="141" y="29"/>
                  </a:lnTo>
                  <a:lnTo>
                    <a:pt x="144" y="27"/>
                  </a:lnTo>
                  <a:lnTo>
                    <a:pt x="146" y="26"/>
                  </a:lnTo>
                  <a:lnTo>
                    <a:pt x="148" y="24"/>
                  </a:lnTo>
                  <a:lnTo>
                    <a:pt x="149" y="21"/>
                  </a:lnTo>
                  <a:lnTo>
                    <a:pt x="150" y="19"/>
                  </a:lnTo>
                  <a:lnTo>
                    <a:pt x="151" y="15"/>
                  </a:lnTo>
                  <a:lnTo>
                    <a:pt x="150" y="12"/>
                  </a:lnTo>
                  <a:lnTo>
                    <a:pt x="149" y="9"/>
                  </a:lnTo>
                  <a:lnTo>
                    <a:pt x="148" y="7"/>
                  </a:lnTo>
                  <a:lnTo>
                    <a:pt x="146" y="5"/>
                  </a:lnTo>
                  <a:lnTo>
                    <a:pt x="144" y="3"/>
                  </a:lnTo>
                  <a:lnTo>
                    <a:pt x="141" y="2"/>
                  </a:lnTo>
                  <a:lnTo>
                    <a:pt x="138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44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person, indoor, table, holding&#10;&#10;Description automatically generated">
            <a:extLst>
              <a:ext uri="{FF2B5EF4-FFF2-40B4-BE49-F238E27FC236}">
                <a16:creationId xmlns:a16="http://schemas.microsoft.com/office/drawing/2014/main" id="{6EBEF456-8FF8-40C6-B7ED-1BF89A44F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Freeform 23">
            <a:extLst>
              <a:ext uri="{FF2B5EF4-FFF2-40B4-BE49-F238E27FC236}">
                <a16:creationId xmlns:a16="http://schemas.microsoft.com/office/drawing/2014/main" id="{73D1C529-CFB7-424C-AE22-3FEDD8C25C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3400 w 12192000"/>
              <a:gd name="connsiteY1" fmla="*/ 0 h 6858000"/>
              <a:gd name="connsiteX2" fmla="*/ 533400 w 12192000"/>
              <a:gd name="connsiteY2" fmla="*/ 6248400 h 6858000"/>
              <a:gd name="connsiteX3" fmla="*/ 11658600 w 12192000"/>
              <a:gd name="connsiteY3" fmla="*/ 6248400 h 6858000"/>
              <a:gd name="connsiteX4" fmla="*/ 1165860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3400" y="0"/>
                </a:lnTo>
                <a:lnTo>
                  <a:pt x="533400" y="6248400"/>
                </a:lnTo>
                <a:lnTo>
                  <a:pt x="11658600" y="6248400"/>
                </a:lnTo>
                <a:lnTo>
                  <a:pt x="11658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67000">
                <a:schemeClr val="bg1">
                  <a:alpha val="91000"/>
                </a:schemeClr>
              </a:gs>
              <a:gs pos="52000">
                <a:schemeClr val="bg1">
                  <a:alpha val="7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9030822-952D-4280-913E-C9D543A0D07D}"/>
              </a:ext>
            </a:extLst>
          </p:cNvPr>
          <p:cNvSpPr/>
          <p:nvPr/>
        </p:nvSpPr>
        <p:spPr>
          <a:xfrm>
            <a:off x="5950275" y="5966461"/>
            <a:ext cx="5875966" cy="56070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803A3-D498-40CE-A61A-6AE250830B41}"/>
              </a:ext>
            </a:extLst>
          </p:cNvPr>
          <p:cNvSpPr/>
          <p:nvPr/>
        </p:nvSpPr>
        <p:spPr>
          <a:xfrm>
            <a:off x="535781" y="0"/>
            <a:ext cx="11120438" cy="625856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2" name="Picture 11" descr="A picture containing display, electronics&#10;&#10;Description automatically generated">
            <a:extLst>
              <a:ext uri="{FF2B5EF4-FFF2-40B4-BE49-F238E27FC236}">
                <a16:creationId xmlns:a16="http://schemas.microsoft.com/office/drawing/2014/main" id="{BC37C641-C0F1-434E-858F-1E8995B281C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570" y="1543051"/>
            <a:ext cx="6377430" cy="5314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966B19-5BE8-46DE-B77D-843790C9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Online Payment Works</a:t>
            </a:r>
            <a:endParaRPr lang="en-ID" dirty="0">
              <a:solidFill>
                <a:schemeClr val="bg1"/>
              </a:solidFill>
            </a:endParaRPr>
          </a:p>
        </p:txBody>
      </p:sp>
      <p:pic>
        <p:nvPicPr>
          <p:cNvPr id="33" name="Picture 32" descr="A picture containing monitor, computer, television, keyboard&#10;&#10;Description automatically generated">
            <a:extLst>
              <a:ext uri="{FF2B5EF4-FFF2-40B4-BE49-F238E27FC236}">
                <a16:creationId xmlns:a16="http://schemas.microsoft.com/office/drawing/2014/main" id="{27695159-EE0C-427C-B2A4-87C2B29658A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33815" y="2062387"/>
            <a:ext cx="5351326" cy="3307730"/>
          </a:xfrm>
          <a:custGeom>
            <a:avLst/>
            <a:gdLst>
              <a:gd name="connsiteX0" fmla="*/ 0 w 5351326"/>
              <a:gd name="connsiteY0" fmla="*/ 0 h 3307730"/>
              <a:gd name="connsiteX1" fmla="*/ 5351326 w 5351326"/>
              <a:gd name="connsiteY1" fmla="*/ 0 h 3307730"/>
              <a:gd name="connsiteX2" fmla="*/ 5351326 w 5351326"/>
              <a:gd name="connsiteY2" fmla="*/ 3307730 h 3307730"/>
              <a:gd name="connsiteX3" fmla="*/ 0 w 5351326"/>
              <a:gd name="connsiteY3" fmla="*/ 3307730 h 330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1326" h="3307730">
                <a:moveTo>
                  <a:pt x="0" y="0"/>
                </a:moveTo>
                <a:lnTo>
                  <a:pt x="5351326" y="0"/>
                </a:lnTo>
                <a:lnTo>
                  <a:pt x="5351326" y="3307730"/>
                </a:lnTo>
                <a:lnTo>
                  <a:pt x="0" y="3307730"/>
                </a:lnTo>
                <a:close/>
              </a:path>
            </a:pathLst>
          </a:custGeom>
          <a:ln w="12700">
            <a:solidFill>
              <a:schemeClr val="tx2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6F22A04-0110-4B8E-85A7-50E48D2F0650}"/>
              </a:ext>
            </a:extLst>
          </p:cNvPr>
          <p:cNvSpPr txBox="1"/>
          <p:nvPr/>
        </p:nvSpPr>
        <p:spPr>
          <a:xfrm>
            <a:off x="10263188" y="5716919"/>
            <a:ext cx="13215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duis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aute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irure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dolor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in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reprehenderit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in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voluptate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velit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esse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cillum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dolore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eu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fugiat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nulla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ID" sz="600" dirty="0" err="1">
                <a:solidFill>
                  <a:schemeClr val="bg1"/>
                </a:solidFill>
                <a:latin typeface="Segoe UI Light" panose="020B0502040204020203" pitchFamily="34" charset="0"/>
              </a:rPr>
              <a:t>pariatur</a:t>
            </a:r>
            <a:r>
              <a:rPr lang="en-ID" sz="600" dirty="0">
                <a:solidFill>
                  <a:schemeClr val="bg1"/>
                </a:solidFill>
                <a:latin typeface="Segoe UI Light" panose="020B0502040204020203" pitchFamily="34" charset="0"/>
              </a:rPr>
              <a:t>. </a:t>
            </a:r>
            <a:endParaRPr lang="en-ID" sz="6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A39AFE-5AEA-46D9-80D9-75CB12B54C9D}"/>
              </a:ext>
            </a:extLst>
          </p:cNvPr>
          <p:cNvCxnSpPr>
            <a:cxnSpLocks/>
          </p:cNvCxnSpPr>
          <p:nvPr/>
        </p:nvCxnSpPr>
        <p:spPr>
          <a:xfrm>
            <a:off x="10263188" y="6103276"/>
            <a:ext cx="19288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B93A232-91E9-400B-BD97-AE726335DC00}"/>
              </a:ext>
            </a:extLst>
          </p:cNvPr>
          <p:cNvGrpSpPr/>
          <p:nvPr/>
        </p:nvGrpSpPr>
        <p:grpSpPr>
          <a:xfrm>
            <a:off x="944534" y="1848103"/>
            <a:ext cx="4644423" cy="861774"/>
            <a:chOff x="944534" y="1848103"/>
            <a:chExt cx="4644423" cy="86177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3B12AF6-8D0E-4D0C-A1A4-0668CBD6FA2A}"/>
                </a:ext>
              </a:extLst>
            </p:cNvPr>
            <p:cNvSpPr/>
            <p:nvPr/>
          </p:nvSpPr>
          <p:spPr>
            <a:xfrm>
              <a:off x="1884940" y="1848103"/>
              <a:ext cx="3704017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 magna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 Ut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enim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ad minim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veniam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F0084EA-8CD2-4206-B91D-4B5781494E0E}"/>
                </a:ext>
              </a:extLst>
            </p:cNvPr>
            <p:cNvGrpSpPr/>
            <p:nvPr/>
          </p:nvGrpSpPr>
          <p:grpSpPr>
            <a:xfrm>
              <a:off x="944534" y="1946910"/>
              <a:ext cx="664160" cy="664160"/>
              <a:chOff x="944534" y="1946910"/>
              <a:chExt cx="664160" cy="66416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B2CCF0A-D118-4B78-929B-6F178A27ED8C}"/>
                  </a:ext>
                </a:extLst>
              </p:cNvPr>
              <p:cNvSpPr/>
              <p:nvPr/>
            </p:nvSpPr>
            <p:spPr>
              <a:xfrm>
                <a:off x="944534" y="1946910"/>
                <a:ext cx="664160" cy="66416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 dirty="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D09F896-CA08-4AB8-99A6-71F45811095A}"/>
                  </a:ext>
                </a:extLst>
              </p:cNvPr>
              <p:cNvGrpSpPr/>
              <p:nvPr/>
            </p:nvGrpSpPr>
            <p:grpSpPr>
              <a:xfrm>
                <a:off x="1103577" y="2105953"/>
                <a:ext cx="346075" cy="346075"/>
                <a:chOff x="7726363" y="3255963"/>
                <a:chExt cx="346075" cy="346075"/>
              </a:xfrm>
            </p:grpSpPr>
            <p:sp>
              <p:nvSpPr>
                <p:cNvPr id="21" name="Freeform 120">
                  <a:extLst>
                    <a:ext uri="{FF2B5EF4-FFF2-40B4-BE49-F238E27FC236}">
                      <a16:creationId xmlns:a16="http://schemas.microsoft.com/office/drawing/2014/main" id="{5941A29B-D71A-463E-B433-6CD14863B4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6363" y="3255963"/>
                  <a:ext cx="346075" cy="315913"/>
                </a:xfrm>
                <a:custGeom>
                  <a:avLst/>
                  <a:gdLst>
                    <a:gd name="T0" fmla="*/ 64 w 92"/>
                    <a:gd name="T1" fmla="*/ 75 h 84"/>
                    <a:gd name="T2" fmla="*/ 73 w 92"/>
                    <a:gd name="T3" fmla="*/ 84 h 84"/>
                    <a:gd name="T4" fmla="*/ 84 w 92"/>
                    <a:gd name="T5" fmla="*/ 73 h 84"/>
                    <a:gd name="T6" fmla="*/ 75 w 92"/>
                    <a:gd name="T7" fmla="*/ 64 h 84"/>
                    <a:gd name="T8" fmla="*/ 79 w 92"/>
                    <a:gd name="T9" fmla="*/ 52 h 84"/>
                    <a:gd name="T10" fmla="*/ 92 w 92"/>
                    <a:gd name="T11" fmla="*/ 52 h 84"/>
                    <a:gd name="T12" fmla="*/ 92 w 92"/>
                    <a:gd name="T13" fmla="*/ 40 h 84"/>
                    <a:gd name="T14" fmla="*/ 79 w 92"/>
                    <a:gd name="T15" fmla="*/ 40 h 84"/>
                    <a:gd name="T16" fmla="*/ 75 w 92"/>
                    <a:gd name="T17" fmla="*/ 28 h 84"/>
                    <a:gd name="T18" fmla="*/ 84 w 92"/>
                    <a:gd name="T19" fmla="*/ 19 h 84"/>
                    <a:gd name="T20" fmla="*/ 73 w 92"/>
                    <a:gd name="T21" fmla="*/ 8 h 84"/>
                    <a:gd name="T22" fmla="*/ 64 w 92"/>
                    <a:gd name="T23" fmla="*/ 17 h 84"/>
                    <a:gd name="T24" fmla="*/ 52 w 92"/>
                    <a:gd name="T25" fmla="*/ 13 h 84"/>
                    <a:gd name="T26" fmla="*/ 52 w 92"/>
                    <a:gd name="T27" fmla="*/ 0 h 84"/>
                    <a:gd name="T28" fmla="*/ 40 w 92"/>
                    <a:gd name="T29" fmla="*/ 0 h 84"/>
                    <a:gd name="T30" fmla="*/ 40 w 92"/>
                    <a:gd name="T31" fmla="*/ 13 h 84"/>
                    <a:gd name="T32" fmla="*/ 28 w 92"/>
                    <a:gd name="T33" fmla="*/ 17 h 84"/>
                    <a:gd name="T34" fmla="*/ 19 w 92"/>
                    <a:gd name="T35" fmla="*/ 8 h 84"/>
                    <a:gd name="T36" fmla="*/ 8 w 92"/>
                    <a:gd name="T37" fmla="*/ 19 h 84"/>
                    <a:gd name="T38" fmla="*/ 17 w 92"/>
                    <a:gd name="T39" fmla="*/ 28 h 84"/>
                    <a:gd name="T40" fmla="*/ 13 w 92"/>
                    <a:gd name="T41" fmla="*/ 40 h 84"/>
                    <a:gd name="T42" fmla="*/ 0 w 92"/>
                    <a:gd name="T43" fmla="*/ 40 h 84"/>
                    <a:gd name="T44" fmla="*/ 0 w 92"/>
                    <a:gd name="T45" fmla="*/ 52 h 84"/>
                    <a:gd name="T46" fmla="*/ 13 w 92"/>
                    <a:gd name="T47" fmla="*/ 52 h 84"/>
                    <a:gd name="T48" fmla="*/ 17 w 92"/>
                    <a:gd name="T49" fmla="*/ 64 h 84"/>
                    <a:gd name="T50" fmla="*/ 8 w 92"/>
                    <a:gd name="T51" fmla="*/ 73 h 84"/>
                    <a:gd name="T52" fmla="*/ 19 w 92"/>
                    <a:gd name="T53" fmla="*/ 84 h 84"/>
                    <a:gd name="T54" fmla="*/ 28 w 92"/>
                    <a:gd name="T55" fmla="*/ 75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2" h="84">
                      <a:moveTo>
                        <a:pt x="64" y="75"/>
                      </a:moveTo>
                      <a:cubicBezTo>
                        <a:pt x="73" y="84"/>
                        <a:pt x="73" y="84"/>
                        <a:pt x="73" y="84"/>
                      </a:cubicBezTo>
                      <a:cubicBezTo>
                        <a:pt x="84" y="73"/>
                        <a:pt x="84" y="73"/>
                        <a:pt x="84" y="73"/>
                      </a:cubicBezTo>
                      <a:cubicBezTo>
                        <a:pt x="75" y="64"/>
                        <a:pt x="75" y="64"/>
                        <a:pt x="75" y="64"/>
                      </a:cubicBezTo>
                      <a:cubicBezTo>
                        <a:pt x="77" y="61"/>
                        <a:pt x="78" y="55"/>
                        <a:pt x="79" y="52"/>
                      </a:cubicBezTo>
                      <a:cubicBezTo>
                        <a:pt x="92" y="52"/>
                        <a:pt x="92" y="52"/>
                        <a:pt x="92" y="52"/>
                      </a:cubicBezTo>
                      <a:cubicBezTo>
                        <a:pt x="92" y="40"/>
                        <a:pt x="92" y="40"/>
                        <a:pt x="92" y="40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78" y="37"/>
                        <a:pt x="77" y="31"/>
                        <a:pt x="75" y="28"/>
                      </a:cubicBezTo>
                      <a:cubicBezTo>
                        <a:pt x="84" y="19"/>
                        <a:pt x="84" y="19"/>
                        <a:pt x="84" y="19"/>
                      </a:cubicBez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64" y="17"/>
                        <a:pt x="64" y="17"/>
                        <a:pt x="64" y="17"/>
                      </a:cubicBezTo>
                      <a:cubicBezTo>
                        <a:pt x="61" y="15"/>
                        <a:pt x="55" y="14"/>
                        <a:pt x="52" y="13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37" y="14"/>
                        <a:pt x="31" y="15"/>
                        <a:pt x="28" y="1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5" y="31"/>
                        <a:pt x="14" y="37"/>
                        <a:pt x="13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14" y="55"/>
                        <a:pt x="15" y="61"/>
                        <a:pt x="17" y="64"/>
                      </a:cubicBezTo>
                      <a:cubicBezTo>
                        <a:pt x="8" y="73"/>
                        <a:pt x="8" y="73"/>
                        <a:pt x="8" y="73"/>
                      </a:cubicBezTo>
                      <a:cubicBezTo>
                        <a:pt x="19" y="84"/>
                        <a:pt x="19" y="84"/>
                        <a:pt x="19" y="84"/>
                      </a:cubicBezTo>
                      <a:cubicBezTo>
                        <a:pt x="28" y="75"/>
                        <a:pt x="28" y="75"/>
                        <a:pt x="28" y="75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22" name="Line 121">
                  <a:extLst>
                    <a:ext uri="{FF2B5EF4-FFF2-40B4-BE49-F238E27FC236}">
                      <a16:creationId xmlns:a16="http://schemas.microsoft.com/office/drawing/2014/main" id="{4C4F1249-EB74-4928-BDDF-5A93136989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77175" y="3557588"/>
                  <a:ext cx="44450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25" name="Line 122">
                  <a:extLst>
                    <a:ext uri="{FF2B5EF4-FFF2-40B4-BE49-F238E27FC236}">
                      <a16:creationId xmlns:a16="http://schemas.microsoft.com/office/drawing/2014/main" id="{B950748F-DB4F-4E69-AE2D-16C69E7EF8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77175" y="3587750"/>
                  <a:ext cx="44450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28" name="Line 123">
                  <a:extLst>
                    <a:ext uri="{FF2B5EF4-FFF2-40B4-BE49-F238E27FC236}">
                      <a16:creationId xmlns:a16="http://schemas.microsoft.com/office/drawing/2014/main" id="{7EE6EC07-B946-4747-96A3-C0D9F0ED9A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99400" y="3587750"/>
                  <a:ext cx="0" cy="1428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31" name="Freeform 124">
                  <a:extLst>
                    <a:ext uri="{FF2B5EF4-FFF2-40B4-BE49-F238E27FC236}">
                      <a16:creationId xmlns:a16="http://schemas.microsoft.com/office/drawing/2014/main" id="{E78013D2-0ED6-4722-A338-1366962BCC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12088" y="3346450"/>
                  <a:ext cx="173038" cy="180975"/>
                </a:xfrm>
                <a:custGeom>
                  <a:avLst/>
                  <a:gdLst>
                    <a:gd name="T0" fmla="*/ 46 w 46"/>
                    <a:gd name="T1" fmla="*/ 22 h 48"/>
                    <a:gd name="T2" fmla="*/ 23 w 46"/>
                    <a:gd name="T3" fmla="*/ 0 h 48"/>
                    <a:gd name="T4" fmla="*/ 0 w 46"/>
                    <a:gd name="T5" fmla="*/ 22 h 48"/>
                    <a:gd name="T6" fmla="*/ 17 w 46"/>
                    <a:gd name="T7" fmla="*/ 43 h 48"/>
                    <a:gd name="T8" fmla="*/ 17 w 46"/>
                    <a:gd name="T9" fmla="*/ 48 h 48"/>
                    <a:gd name="T10" fmla="*/ 29 w 46"/>
                    <a:gd name="T11" fmla="*/ 48 h 48"/>
                    <a:gd name="T12" fmla="*/ 29 w 46"/>
                    <a:gd name="T13" fmla="*/ 43 h 48"/>
                    <a:gd name="T14" fmla="*/ 46 w 46"/>
                    <a:gd name="T15" fmla="*/ 2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48">
                      <a:moveTo>
                        <a:pt x="46" y="22"/>
                      </a:moveTo>
                      <a:cubicBezTo>
                        <a:pt x="46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2"/>
                        <a:pt x="7" y="41"/>
                        <a:pt x="17" y="43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29" y="48"/>
                        <a:pt x="29" y="48"/>
                        <a:pt x="29" y="48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39" y="41"/>
                        <a:pt x="46" y="32"/>
                        <a:pt x="46" y="22"/>
                      </a:cubicBez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D563B86-BAEA-4125-B788-FA749560F1C6}"/>
              </a:ext>
            </a:extLst>
          </p:cNvPr>
          <p:cNvGrpSpPr/>
          <p:nvPr/>
        </p:nvGrpSpPr>
        <p:grpSpPr>
          <a:xfrm>
            <a:off x="944534" y="2848228"/>
            <a:ext cx="4644423" cy="861774"/>
            <a:chOff x="944534" y="2848228"/>
            <a:chExt cx="4644423" cy="86177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0F289F0-3490-441B-9BBC-EB3414DED4BD}"/>
                </a:ext>
              </a:extLst>
            </p:cNvPr>
            <p:cNvSpPr/>
            <p:nvPr/>
          </p:nvSpPr>
          <p:spPr>
            <a:xfrm>
              <a:off x="1884940" y="2848228"/>
              <a:ext cx="3704017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 magna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 Ut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enim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ad minim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veniam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F9D5EF-0B01-447D-90B4-CD5AFFD70005}"/>
                </a:ext>
              </a:extLst>
            </p:cNvPr>
            <p:cNvGrpSpPr/>
            <p:nvPr/>
          </p:nvGrpSpPr>
          <p:grpSpPr>
            <a:xfrm>
              <a:off x="944534" y="2947035"/>
              <a:ext cx="664160" cy="664160"/>
              <a:chOff x="944534" y="2947035"/>
              <a:chExt cx="664160" cy="66416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19CB73-E191-4757-B259-1A7BB37B21EB}"/>
                  </a:ext>
                </a:extLst>
              </p:cNvPr>
              <p:cNvSpPr/>
              <p:nvPr/>
            </p:nvSpPr>
            <p:spPr>
              <a:xfrm>
                <a:off x="944534" y="2947035"/>
                <a:ext cx="664160" cy="66416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 dirty="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8908D54-8ED9-40A6-BC07-028C6CAB3AA9}"/>
                  </a:ext>
                </a:extLst>
              </p:cNvPr>
              <p:cNvGrpSpPr/>
              <p:nvPr/>
            </p:nvGrpSpPr>
            <p:grpSpPr>
              <a:xfrm>
                <a:off x="1148820" y="3106078"/>
                <a:ext cx="255588" cy="346075"/>
                <a:chOff x="7770813" y="2532063"/>
                <a:chExt cx="255588" cy="346075"/>
              </a:xfrm>
            </p:grpSpPr>
            <p:sp>
              <p:nvSpPr>
                <p:cNvPr id="35" name="Freeform 52">
                  <a:extLst>
                    <a:ext uri="{FF2B5EF4-FFF2-40B4-BE49-F238E27FC236}">
                      <a16:creationId xmlns:a16="http://schemas.microsoft.com/office/drawing/2014/main" id="{5BF01C7D-A63A-46BC-B2E5-33C85DBED4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0975" y="2532063"/>
                  <a:ext cx="195263" cy="173038"/>
                </a:xfrm>
                <a:custGeom>
                  <a:avLst/>
                  <a:gdLst>
                    <a:gd name="T0" fmla="*/ 52 w 52"/>
                    <a:gd name="T1" fmla="*/ 20 h 46"/>
                    <a:gd name="T2" fmla="*/ 26 w 52"/>
                    <a:gd name="T3" fmla="*/ 46 h 46"/>
                    <a:gd name="T4" fmla="*/ 0 w 52"/>
                    <a:gd name="T5" fmla="*/ 20 h 46"/>
                    <a:gd name="T6" fmla="*/ 0 w 52"/>
                    <a:gd name="T7" fmla="*/ 0 h 46"/>
                    <a:gd name="T8" fmla="*/ 52 w 52"/>
                    <a:gd name="T9" fmla="*/ 0 h 46"/>
                    <a:gd name="T10" fmla="*/ 52 w 52"/>
                    <a:gd name="T11" fmla="*/ 2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46">
                      <a:moveTo>
                        <a:pt x="52" y="20"/>
                      </a:moveTo>
                      <a:cubicBezTo>
                        <a:pt x="52" y="34"/>
                        <a:pt x="40" y="46"/>
                        <a:pt x="26" y="46"/>
                      </a:cubicBezTo>
                      <a:cubicBezTo>
                        <a:pt x="12" y="46"/>
                        <a:pt x="0" y="34"/>
                        <a:pt x="0" y="2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52" y="20"/>
                      </a:ln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37" name="Freeform 53">
                  <a:extLst>
                    <a:ext uri="{FF2B5EF4-FFF2-40B4-BE49-F238E27FC236}">
                      <a16:creationId xmlns:a16="http://schemas.microsoft.com/office/drawing/2014/main" id="{673D033C-7275-4B55-955A-1DD0C94A53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0975" y="2705100"/>
                  <a:ext cx="195263" cy="173038"/>
                </a:xfrm>
                <a:custGeom>
                  <a:avLst/>
                  <a:gdLst>
                    <a:gd name="T0" fmla="*/ 52 w 52"/>
                    <a:gd name="T1" fmla="*/ 26 h 46"/>
                    <a:gd name="T2" fmla="*/ 26 w 52"/>
                    <a:gd name="T3" fmla="*/ 0 h 46"/>
                    <a:gd name="T4" fmla="*/ 0 w 52"/>
                    <a:gd name="T5" fmla="*/ 26 h 46"/>
                    <a:gd name="T6" fmla="*/ 0 w 52"/>
                    <a:gd name="T7" fmla="*/ 46 h 46"/>
                    <a:gd name="T8" fmla="*/ 52 w 52"/>
                    <a:gd name="T9" fmla="*/ 46 h 46"/>
                    <a:gd name="T10" fmla="*/ 52 w 52"/>
                    <a:gd name="T11" fmla="*/ 2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2" h="46">
                      <a:moveTo>
                        <a:pt x="52" y="26"/>
                      </a:moveTo>
                      <a:cubicBezTo>
                        <a:pt x="52" y="12"/>
                        <a:pt x="40" y="0"/>
                        <a:pt x="26" y="0"/>
                      </a:cubicBezTo>
                      <a:cubicBezTo>
                        <a:pt x="12" y="0"/>
                        <a:pt x="0" y="12"/>
                        <a:pt x="0" y="2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52" y="46"/>
                        <a:pt x="52" y="46"/>
                        <a:pt x="52" y="46"/>
                      </a:cubicBezTo>
                      <a:lnTo>
                        <a:pt x="52" y="26"/>
                      </a:ln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38" name="Line 54">
                  <a:extLst>
                    <a:ext uri="{FF2B5EF4-FFF2-40B4-BE49-F238E27FC236}">
                      <a16:creationId xmlns:a16="http://schemas.microsoft.com/office/drawing/2014/main" id="{43751DCD-FB07-46BE-8C90-9F4727BFD6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770813" y="2532063"/>
                  <a:ext cx="255588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39" name="Line 55">
                  <a:extLst>
                    <a:ext uri="{FF2B5EF4-FFF2-40B4-BE49-F238E27FC236}">
                      <a16:creationId xmlns:a16="http://schemas.microsoft.com/office/drawing/2014/main" id="{EC3FC52C-5BD0-4521-921F-740AACC581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770813" y="2878138"/>
                  <a:ext cx="255588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0" name="Freeform 56">
                  <a:extLst>
                    <a:ext uri="{FF2B5EF4-FFF2-40B4-BE49-F238E27FC236}">
                      <a16:creationId xmlns:a16="http://schemas.microsoft.com/office/drawing/2014/main" id="{B580FD4B-9B8E-437D-BF86-2AC37D9AC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0975" y="2773363"/>
                  <a:ext cx="195263" cy="44450"/>
                </a:xfrm>
                <a:custGeom>
                  <a:avLst/>
                  <a:gdLst>
                    <a:gd name="T0" fmla="*/ 0 w 123"/>
                    <a:gd name="T1" fmla="*/ 28 h 28"/>
                    <a:gd name="T2" fmla="*/ 33 w 123"/>
                    <a:gd name="T3" fmla="*/ 28 h 28"/>
                    <a:gd name="T4" fmla="*/ 62 w 123"/>
                    <a:gd name="T5" fmla="*/ 0 h 28"/>
                    <a:gd name="T6" fmla="*/ 90 w 123"/>
                    <a:gd name="T7" fmla="*/ 28 h 28"/>
                    <a:gd name="T8" fmla="*/ 123 w 123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28">
                      <a:moveTo>
                        <a:pt x="0" y="28"/>
                      </a:moveTo>
                      <a:lnTo>
                        <a:pt x="33" y="28"/>
                      </a:lnTo>
                      <a:lnTo>
                        <a:pt x="62" y="0"/>
                      </a:lnTo>
                      <a:lnTo>
                        <a:pt x="90" y="28"/>
                      </a:lnTo>
                      <a:lnTo>
                        <a:pt x="123" y="28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1" name="Line 57">
                  <a:extLst>
                    <a:ext uri="{FF2B5EF4-FFF2-40B4-BE49-F238E27FC236}">
                      <a16:creationId xmlns:a16="http://schemas.microsoft.com/office/drawing/2014/main" id="{EB76C9E0-4978-4BE7-9AD5-AC3B2AD33F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24788" y="2667000"/>
                  <a:ext cx="149225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</p:grp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DE90F2-EA6C-4241-B479-61D1E269C12D}"/>
              </a:ext>
            </a:extLst>
          </p:cNvPr>
          <p:cNvGrpSpPr/>
          <p:nvPr/>
        </p:nvGrpSpPr>
        <p:grpSpPr>
          <a:xfrm>
            <a:off x="944534" y="3848353"/>
            <a:ext cx="4644423" cy="861774"/>
            <a:chOff x="944534" y="3848353"/>
            <a:chExt cx="4644423" cy="86177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AF8DE78-6E50-4458-B1D0-8C79372548EC}"/>
                </a:ext>
              </a:extLst>
            </p:cNvPr>
            <p:cNvSpPr/>
            <p:nvPr/>
          </p:nvSpPr>
          <p:spPr>
            <a:xfrm>
              <a:off x="1884940" y="3848353"/>
              <a:ext cx="3704017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 magna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 Ut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enim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ad minim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veniam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28FE21-B051-4B56-AB60-B13F7B4DBCFC}"/>
                </a:ext>
              </a:extLst>
            </p:cNvPr>
            <p:cNvGrpSpPr/>
            <p:nvPr/>
          </p:nvGrpSpPr>
          <p:grpSpPr>
            <a:xfrm>
              <a:off x="944534" y="3947160"/>
              <a:ext cx="664160" cy="664160"/>
              <a:chOff x="944534" y="3947160"/>
              <a:chExt cx="664160" cy="66416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65B447F-27F2-4223-8A3D-0F5BA9F449D8}"/>
                  </a:ext>
                </a:extLst>
              </p:cNvPr>
              <p:cNvSpPr/>
              <p:nvPr/>
            </p:nvSpPr>
            <p:spPr>
              <a:xfrm>
                <a:off x="944534" y="3947160"/>
                <a:ext cx="664160" cy="66416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AC4F4A9-58B6-4B6D-9707-556A82017A70}"/>
                  </a:ext>
                </a:extLst>
              </p:cNvPr>
              <p:cNvGrpSpPr/>
              <p:nvPr/>
            </p:nvGrpSpPr>
            <p:grpSpPr>
              <a:xfrm>
                <a:off x="1101989" y="4203834"/>
                <a:ext cx="349251" cy="150813"/>
                <a:chOff x="4119563" y="1555751"/>
                <a:chExt cx="349251" cy="150813"/>
              </a:xfrm>
            </p:grpSpPr>
            <p:sp>
              <p:nvSpPr>
                <p:cNvPr id="43" name="Freeform 34">
                  <a:extLst>
                    <a:ext uri="{FF2B5EF4-FFF2-40B4-BE49-F238E27FC236}">
                      <a16:creationId xmlns:a16="http://schemas.microsoft.com/office/drawing/2014/main" id="{35E0BB4D-24F9-46F4-91BC-C36B0A3069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001" y="1555751"/>
                  <a:ext cx="277813" cy="150813"/>
                </a:xfrm>
                <a:custGeom>
                  <a:avLst/>
                  <a:gdLst>
                    <a:gd name="T0" fmla="*/ 61 w 74"/>
                    <a:gd name="T1" fmla="*/ 34 h 40"/>
                    <a:gd name="T2" fmla="*/ 53 w 74"/>
                    <a:gd name="T3" fmla="*/ 40 h 40"/>
                    <a:gd name="T4" fmla="*/ 5 w 74"/>
                    <a:gd name="T5" fmla="*/ 40 h 40"/>
                    <a:gd name="T6" fmla="*/ 1 w 74"/>
                    <a:gd name="T7" fmla="*/ 34 h 40"/>
                    <a:gd name="T8" fmla="*/ 13 w 74"/>
                    <a:gd name="T9" fmla="*/ 6 h 40"/>
                    <a:gd name="T10" fmla="*/ 21 w 74"/>
                    <a:gd name="T11" fmla="*/ 0 h 40"/>
                    <a:gd name="T12" fmla="*/ 69 w 74"/>
                    <a:gd name="T13" fmla="*/ 0 h 40"/>
                    <a:gd name="T14" fmla="*/ 73 w 74"/>
                    <a:gd name="T15" fmla="*/ 6 h 40"/>
                    <a:gd name="T16" fmla="*/ 61 w 74"/>
                    <a:gd name="T17" fmla="*/ 3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40">
                      <a:moveTo>
                        <a:pt x="61" y="34"/>
                      </a:moveTo>
                      <a:cubicBezTo>
                        <a:pt x="60" y="37"/>
                        <a:pt x="56" y="40"/>
                        <a:pt x="53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7"/>
                        <a:pt x="1" y="34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3"/>
                        <a:pt x="18" y="0"/>
                        <a:pt x="21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2" y="0"/>
                        <a:pt x="74" y="3"/>
                        <a:pt x="73" y="6"/>
                      </a:cubicBezTo>
                      <a:lnTo>
                        <a:pt x="61" y="34"/>
                      </a:ln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4" name="Freeform 35">
                  <a:extLst>
                    <a:ext uri="{FF2B5EF4-FFF2-40B4-BE49-F238E27FC236}">
                      <a16:creationId xmlns:a16="http://schemas.microsoft.com/office/drawing/2014/main" id="{2B0DD962-1A19-42FE-AF9D-F034737253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7201" y="1585914"/>
                  <a:ext cx="165100" cy="60325"/>
                </a:xfrm>
                <a:custGeom>
                  <a:avLst/>
                  <a:gdLst>
                    <a:gd name="T0" fmla="*/ 104 w 104"/>
                    <a:gd name="T1" fmla="*/ 0 h 38"/>
                    <a:gd name="T2" fmla="*/ 35 w 104"/>
                    <a:gd name="T3" fmla="*/ 38 h 38"/>
                    <a:gd name="T4" fmla="*/ 0 w 104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4" h="38">
                      <a:moveTo>
                        <a:pt x="104" y="0"/>
                      </a:moveTo>
                      <a:lnTo>
                        <a:pt x="35" y="3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5" name="Line 36">
                  <a:extLst>
                    <a:ext uri="{FF2B5EF4-FFF2-40B4-BE49-F238E27FC236}">
                      <a16:creationId xmlns:a16="http://schemas.microsoft.com/office/drawing/2014/main" id="{4573D6AB-B8B0-48F1-AC1E-48875D3C6C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25926" y="1646239"/>
                  <a:ext cx="52388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6" name="Line 37">
                  <a:extLst>
                    <a:ext uri="{FF2B5EF4-FFF2-40B4-BE49-F238E27FC236}">
                      <a16:creationId xmlns:a16="http://schemas.microsoft.com/office/drawing/2014/main" id="{E7C8EFEB-ED58-408A-B39E-E72417AADD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68801" y="1646239"/>
                  <a:ext cx="22225" cy="381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7" name="Line 38">
                  <a:extLst>
                    <a:ext uri="{FF2B5EF4-FFF2-40B4-BE49-F238E27FC236}">
                      <a16:creationId xmlns:a16="http://schemas.microsoft.com/office/drawing/2014/main" id="{1A3D0452-8968-4814-B671-5ACA86AC4B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19563" y="1555751"/>
                  <a:ext cx="76200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8" name="Line 39">
                  <a:extLst>
                    <a:ext uri="{FF2B5EF4-FFF2-40B4-BE49-F238E27FC236}">
                      <a16:creationId xmlns:a16="http://schemas.microsoft.com/office/drawing/2014/main" id="{3980CCAD-6E3E-4763-AC52-C38A265853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19563" y="1690689"/>
                  <a:ext cx="30163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49" name="Line 40">
                  <a:extLst>
                    <a:ext uri="{FF2B5EF4-FFF2-40B4-BE49-F238E27FC236}">
                      <a16:creationId xmlns:a16="http://schemas.microsoft.com/office/drawing/2014/main" id="{458A3775-0F98-40F4-8F38-7EFC7AD644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19563" y="1616076"/>
                  <a:ext cx="46038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6CEB46-F46D-4EF7-BD53-D23595CF2576}"/>
              </a:ext>
            </a:extLst>
          </p:cNvPr>
          <p:cNvGrpSpPr/>
          <p:nvPr/>
        </p:nvGrpSpPr>
        <p:grpSpPr>
          <a:xfrm>
            <a:off x="944534" y="4848478"/>
            <a:ext cx="4644423" cy="861774"/>
            <a:chOff x="944534" y="4848478"/>
            <a:chExt cx="4644423" cy="86177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A44702E-EF89-4CA4-B7C0-B9BF90592D40}"/>
                </a:ext>
              </a:extLst>
            </p:cNvPr>
            <p:cNvSpPr/>
            <p:nvPr/>
          </p:nvSpPr>
          <p:spPr>
            <a:xfrm>
              <a:off x="1884940" y="4848478"/>
              <a:ext cx="3704017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 magna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 Ut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enim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ad minim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veniam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BCD467B-E681-4A5B-A799-5ABAF670765F}"/>
                </a:ext>
              </a:extLst>
            </p:cNvPr>
            <p:cNvGrpSpPr/>
            <p:nvPr/>
          </p:nvGrpSpPr>
          <p:grpSpPr>
            <a:xfrm>
              <a:off x="944534" y="4947285"/>
              <a:ext cx="664160" cy="664160"/>
              <a:chOff x="944534" y="4947285"/>
              <a:chExt cx="664160" cy="66416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1B31D8E-9D59-490A-8D4D-83AC2E2FDA29}"/>
                  </a:ext>
                </a:extLst>
              </p:cNvPr>
              <p:cNvSpPr/>
              <p:nvPr/>
            </p:nvSpPr>
            <p:spPr>
              <a:xfrm>
                <a:off x="944534" y="4947285"/>
                <a:ext cx="664160" cy="66416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18566622-6BF3-41C3-BF4E-E0D7B1B9E20F}"/>
                  </a:ext>
                </a:extLst>
              </p:cNvPr>
              <p:cNvGrpSpPr/>
              <p:nvPr/>
            </p:nvGrpSpPr>
            <p:grpSpPr>
              <a:xfrm>
                <a:off x="1103577" y="5113471"/>
                <a:ext cx="346075" cy="331788"/>
                <a:chOff x="5562601" y="1465264"/>
                <a:chExt cx="346075" cy="331788"/>
              </a:xfrm>
            </p:grpSpPr>
            <p:sp>
              <p:nvSpPr>
                <p:cNvPr id="51" name="Freeform 154">
                  <a:extLst>
                    <a:ext uri="{FF2B5EF4-FFF2-40B4-BE49-F238E27FC236}">
                      <a16:creationId xmlns:a16="http://schemas.microsoft.com/office/drawing/2014/main" id="{C9E41FEC-60DC-4C4C-B6A7-5A817B4885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75313" y="1706564"/>
                  <a:ext cx="120650" cy="30163"/>
                </a:xfrm>
                <a:custGeom>
                  <a:avLst/>
                  <a:gdLst>
                    <a:gd name="T0" fmla="*/ 76 w 76"/>
                    <a:gd name="T1" fmla="*/ 19 h 19"/>
                    <a:gd name="T2" fmla="*/ 0 w 76"/>
                    <a:gd name="T3" fmla="*/ 19 h 19"/>
                    <a:gd name="T4" fmla="*/ 5 w 76"/>
                    <a:gd name="T5" fmla="*/ 0 h 19"/>
                    <a:gd name="T6" fmla="*/ 71 w 76"/>
                    <a:gd name="T7" fmla="*/ 0 h 19"/>
                    <a:gd name="T8" fmla="*/ 76 w 76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19">
                      <a:moveTo>
                        <a:pt x="76" y="19"/>
                      </a:moveTo>
                      <a:lnTo>
                        <a:pt x="0" y="19"/>
                      </a:lnTo>
                      <a:lnTo>
                        <a:pt x="5" y="0"/>
                      </a:lnTo>
                      <a:lnTo>
                        <a:pt x="71" y="0"/>
                      </a:lnTo>
                      <a:lnTo>
                        <a:pt x="76" y="19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52" name="Freeform 155">
                  <a:extLst>
                    <a:ext uri="{FF2B5EF4-FFF2-40B4-BE49-F238E27FC236}">
                      <a16:creationId xmlns:a16="http://schemas.microsoft.com/office/drawing/2014/main" id="{FB17E78B-4F51-45E4-B7F6-EEE28A9965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2601" y="1465264"/>
                  <a:ext cx="346075" cy="331788"/>
                </a:xfrm>
                <a:custGeom>
                  <a:avLst/>
                  <a:gdLst>
                    <a:gd name="T0" fmla="*/ 84 w 92"/>
                    <a:gd name="T1" fmla="*/ 6 h 88"/>
                    <a:gd name="T2" fmla="*/ 78 w 92"/>
                    <a:gd name="T3" fmla="*/ 0 h 88"/>
                    <a:gd name="T4" fmla="*/ 14 w 92"/>
                    <a:gd name="T5" fmla="*/ 0 h 88"/>
                    <a:gd name="T6" fmla="*/ 8 w 92"/>
                    <a:gd name="T7" fmla="*/ 6 h 88"/>
                    <a:gd name="T8" fmla="*/ 8 w 92"/>
                    <a:gd name="T9" fmla="*/ 52 h 88"/>
                    <a:gd name="T10" fmla="*/ 0 w 92"/>
                    <a:gd name="T11" fmla="*/ 80 h 88"/>
                    <a:gd name="T12" fmla="*/ 0 w 92"/>
                    <a:gd name="T13" fmla="*/ 82 h 88"/>
                    <a:gd name="T14" fmla="*/ 6 w 92"/>
                    <a:gd name="T15" fmla="*/ 88 h 88"/>
                    <a:gd name="T16" fmla="*/ 86 w 92"/>
                    <a:gd name="T17" fmla="*/ 88 h 88"/>
                    <a:gd name="T18" fmla="*/ 92 w 92"/>
                    <a:gd name="T19" fmla="*/ 82 h 88"/>
                    <a:gd name="T20" fmla="*/ 92 w 92"/>
                    <a:gd name="T21" fmla="*/ 80 h 88"/>
                    <a:gd name="T22" fmla="*/ 84 w 92"/>
                    <a:gd name="T23" fmla="*/ 50 h 88"/>
                    <a:gd name="T24" fmla="*/ 84 w 92"/>
                    <a:gd name="T25" fmla="*/ 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2" h="88">
                      <a:moveTo>
                        <a:pt x="84" y="6"/>
                      </a:moveTo>
                      <a:cubicBezTo>
                        <a:pt x="84" y="3"/>
                        <a:pt x="81" y="0"/>
                        <a:pt x="78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0"/>
                        <a:pt x="8" y="3"/>
                        <a:pt x="8" y="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0" y="85"/>
                        <a:pt x="3" y="88"/>
                        <a:pt x="6" y="88"/>
                      </a:cubicBezTo>
                      <a:cubicBezTo>
                        <a:pt x="86" y="88"/>
                        <a:pt x="86" y="88"/>
                        <a:pt x="86" y="88"/>
                      </a:cubicBezTo>
                      <a:cubicBezTo>
                        <a:pt x="89" y="88"/>
                        <a:pt x="92" y="85"/>
                        <a:pt x="92" y="82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84" y="50"/>
                        <a:pt x="84" y="50"/>
                        <a:pt x="84" y="50"/>
                      </a:cubicBezTo>
                      <a:lnTo>
                        <a:pt x="84" y="6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53" name="Line 156">
                  <a:extLst>
                    <a:ext uri="{FF2B5EF4-FFF2-40B4-BE49-F238E27FC236}">
                      <a16:creationId xmlns:a16="http://schemas.microsoft.com/office/drawing/2014/main" id="{E46C8E19-EE4B-40A5-A682-BB1B08593F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92763" y="1660526"/>
                  <a:ext cx="285750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54" name="Line 157">
                  <a:extLst>
                    <a:ext uri="{FF2B5EF4-FFF2-40B4-BE49-F238E27FC236}">
                      <a16:creationId xmlns:a16="http://schemas.microsoft.com/office/drawing/2014/main" id="{453F9E00-F0FA-4BC0-BCDE-4857EB8649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62601" y="1766889"/>
                  <a:ext cx="346075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  <p:sp>
              <p:nvSpPr>
                <p:cNvPr id="55" name="Rectangle 158">
                  <a:extLst>
                    <a:ext uri="{FF2B5EF4-FFF2-40B4-BE49-F238E27FC236}">
                      <a16:creationId xmlns:a16="http://schemas.microsoft.com/office/drawing/2014/main" id="{BB4CF8AE-976C-4C5D-BD89-4868CE5D61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22926" y="1495426"/>
                  <a:ext cx="225425" cy="136525"/>
                </a:xfrm>
                <a:prstGeom prst="rect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87993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4F285-F4FC-494F-BB55-FE98E4A9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Payment Methods</a:t>
            </a:r>
            <a:endParaRPr lang="en-ID" dirty="0"/>
          </a:p>
        </p:txBody>
      </p:sp>
      <p:pic>
        <p:nvPicPr>
          <p:cNvPr id="33" name="Content Placeholder 32" descr="A person using a computer&#10;&#10;Description automatically generated">
            <a:extLst>
              <a:ext uri="{FF2B5EF4-FFF2-40B4-BE49-F238E27FC236}">
                <a16:creationId xmlns:a16="http://schemas.microsoft.com/office/drawing/2014/main" id="{A29EED58-6926-402A-A5B2-4DE4A4FB1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4080" y="1524000"/>
            <a:ext cx="7507920" cy="4679999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226376-8873-4E55-A2B8-F7EE863587F6}"/>
              </a:ext>
            </a:extLst>
          </p:cNvPr>
          <p:cNvSpPr/>
          <p:nvPr/>
        </p:nvSpPr>
        <p:spPr>
          <a:xfrm>
            <a:off x="0" y="1524000"/>
            <a:ext cx="4680000" cy="46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F08906-7E7F-4824-AEFF-EE6ECE4FF118}"/>
              </a:ext>
            </a:extLst>
          </p:cNvPr>
          <p:cNvSpPr/>
          <p:nvPr/>
        </p:nvSpPr>
        <p:spPr>
          <a:xfrm>
            <a:off x="4680000" y="1524000"/>
            <a:ext cx="7512000" cy="4724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DF1805-189B-4099-8149-C0A829D6C720}"/>
              </a:ext>
            </a:extLst>
          </p:cNvPr>
          <p:cNvSpPr/>
          <p:nvPr/>
        </p:nvSpPr>
        <p:spPr>
          <a:xfrm>
            <a:off x="5190135" y="2554380"/>
            <a:ext cx="2674495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dolor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amet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elit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sed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ut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.</a:t>
            </a:r>
            <a:endParaRPr lang="en-US" sz="1400" dirty="0">
              <a:solidFill>
                <a:schemeClr val="tx2"/>
              </a:solidFill>
              <a:latin typeface="Segoe UI Light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9DAA9E8-310B-4A59-9BA9-8938F5A98E7A}"/>
              </a:ext>
            </a:extLst>
          </p:cNvPr>
          <p:cNvSpPr txBox="1">
            <a:spLocks/>
          </p:cNvSpPr>
          <p:nvPr/>
        </p:nvSpPr>
        <p:spPr>
          <a:xfrm>
            <a:off x="5190135" y="1825624"/>
            <a:ext cx="257933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i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C07A4E-EA6A-4ACB-80BE-2009E4673885}"/>
              </a:ext>
            </a:extLst>
          </p:cNvPr>
          <p:cNvCxnSpPr>
            <a:cxnSpLocks/>
          </p:cNvCxnSpPr>
          <p:nvPr/>
        </p:nvCxnSpPr>
        <p:spPr>
          <a:xfrm>
            <a:off x="5190135" y="1524000"/>
            <a:ext cx="287867" cy="0"/>
          </a:xfrm>
          <a:prstGeom prst="line">
            <a:avLst/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FACD03D-2546-4EF1-83B0-3FD924AC68A7}"/>
              </a:ext>
            </a:extLst>
          </p:cNvPr>
          <p:cNvSpPr/>
          <p:nvPr/>
        </p:nvSpPr>
        <p:spPr>
          <a:xfrm>
            <a:off x="8666760" y="2554380"/>
            <a:ext cx="2674495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dolor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amet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elit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sed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ut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.</a:t>
            </a:r>
            <a:endParaRPr lang="en-US" sz="1400" dirty="0">
              <a:solidFill>
                <a:schemeClr val="tx2"/>
              </a:solidFill>
              <a:latin typeface="Segoe UI Light" panose="020B0502040204020203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6B9D239-2D2B-43BC-B5B0-E6F6FC80C5D8}"/>
              </a:ext>
            </a:extLst>
          </p:cNvPr>
          <p:cNvSpPr txBox="1">
            <a:spLocks/>
          </p:cNvSpPr>
          <p:nvPr/>
        </p:nvSpPr>
        <p:spPr>
          <a:xfrm>
            <a:off x="8666760" y="1825624"/>
            <a:ext cx="257933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i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05AD7ED-59F4-4DCC-BC85-C03A237277EF}"/>
              </a:ext>
            </a:extLst>
          </p:cNvPr>
          <p:cNvCxnSpPr>
            <a:cxnSpLocks/>
          </p:cNvCxnSpPr>
          <p:nvPr/>
        </p:nvCxnSpPr>
        <p:spPr>
          <a:xfrm>
            <a:off x="8666760" y="1524000"/>
            <a:ext cx="287867" cy="0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94924B0C-80FB-44A5-BACA-3F33E7BDAE18}"/>
              </a:ext>
            </a:extLst>
          </p:cNvPr>
          <p:cNvSpPr/>
          <p:nvPr/>
        </p:nvSpPr>
        <p:spPr>
          <a:xfrm>
            <a:off x="5190135" y="5031221"/>
            <a:ext cx="2674495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ID" sz="1400" dirty="0"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latin typeface="Segoe UI Light" panose="020B0502040204020203" pitchFamily="34" charset="0"/>
              </a:rPr>
              <a:t>dolor</a:t>
            </a:r>
            <a:r>
              <a:rPr lang="en-ID" sz="1400" dirty="0"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latin typeface="Segoe UI Light" panose="020B0502040204020203" pitchFamily="34" charset="0"/>
              </a:rPr>
              <a:t>amet</a:t>
            </a:r>
            <a:r>
              <a:rPr lang="en-ID" sz="1400" dirty="0"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elit</a:t>
            </a:r>
            <a:r>
              <a:rPr lang="en-ID" sz="1400" dirty="0"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latin typeface="Segoe UI Light" panose="020B0502040204020203" pitchFamily="34" charset="0"/>
              </a:rPr>
              <a:t>sed</a:t>
            </a:r>
            <a:r>
              <a:rPr lang="en-ID" sz="1400" dirty="0"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ut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latin typeface="Segoe UI Light" panose="020B0502040204020203" pitchFamily="34" charset="0"/>
              </a:rPr>
              <a:t>.</a:t>
            </a:r>
            <a:endParaRPr lang="en-US" sz="1400" dirty="0">
              <a:latin typeface="Segoe UI Light" panose="020B0502040204020203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78AB063-4B9E-4137-AA77-019EF9196837}"/>
              </a:ext>
            </a:extLst>
          </p:cNvPr>
          <p:cNvSpPr txBox="1">
            <a:spLocks/>
          </p:cNvSpPr>
          <p:nvPr/>
        </p:nvSpPr>
        <p:spPr>
          <a:xfrm>
            <a:off x="5190135" y="4302465"/>
            <a:ext cx="257933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B4FD46-3B08-4758-9879-5D7AD1F68170}"/>
              </a:ext>
            </a:extLst>
          </p:cNvPr>
          <p:cNvCxnSpPr>
            <a:cxnSpLocks/>
          </p:cNvCxnSpPr>
          <p:nvPr/>
        </p:nvCxnSpPr>
        <p:spPr>
          <a:xfrm>
            <a:off x="5190135" y="6248400"/>
            <a:ext cx="287867" cy="0"/>
          </a:xfrm>
          <a:prstGeom prst="line">
            <a:avLst/>
          </a:prstGeom>
          <a:ln w="38100" cap="rnd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F9605528-26C9-4695-9BF8-4F0F43C22A9C}"/>
              </a:ext>
            </a:extLst>
          </p:cNvPr>
          <p:cNvSpPr/>
          <p:nvPr/>
        </p:nvSpPr>
        <p:spPr>
          <a:xfrm>
            <a:off x="8666760" y="5031221"/>
            <a:ext cx="2674495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ID" sz="1400" dirty="0"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latin typeface="Segoe UI Light" panose="020B0502040204020203" pitchFamily="34" charset="0"/>
              </a:rPr>
              <a:t>dolor</a:t>
            </a:r>
            <a:r>
              <a:rPr lang="en-ID" sz="1400" dirty="0"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latin typeface="Segoe UI Light" panose="020B0502040204020203" pitchFamily="34" charset="0"/>
              </a:rPr>
              <a:t>amet</a:t>
            </a:r>
            <a:r>
              <a:rPr lang="en-ID" sz="1400" dirty="0"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elit</a:t>
            </a:r>
            <a:r>
              <a:rPr lang="en-ID" sz="1400" dirty="0"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latin typeface="Segoe UI Light" panose="020B0502040204020203" pitchFamily="34" charset="0"/>
              </a:rPr>
              <a:t>sed</a:t>
            </a:r>
            <a:r>
              <a:rPr lang="en-ID" sz="1400" dirty="0"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ut</a:t>
            </a:r>
            <a:r>
              <a:rPr lang="en-ID" sz="1400" dirty="0"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latin typeface="Segoe UI Light" panose="020B0502040204020203" pitchFamily="34" charset="0"/>
              </a:rPr>
              <a:t>.</a:t>
            </a:r>
            <a:endParaRPr lang="en-US" sz="1400" dirty="0">
              <a:latin typeface="Segoe UI Light" panose="020B0502040204020203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2D3DA11B-3BE3-4340-8BCD-A261FAE923D4}"/>
              </a:ext>
            </a:extLst>
          </p:cNvPr>
          <p:cNvSpPr txBox="1">
            <a:spLocks/>
          </p:cNvSpPr>
          <p:nvPr/>
        </p:nvSpPr>
        <p:spPr>
          <a:xfrm>
            <a:off x="8666760" y="4302465"/>
            <a:ext cx="257933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25AB233-7461-4243-B7D4-0387DAA9F712}"/>
              </a:ext>
            </a:extLst>
          </p:cNvPr>
          <p:cNvCxnSpPr>
            <a:cxnSpLocks/>
          </p:cNvCxnSpPr>
          <p:nvPr/>
        </p:nvCxnSpPr>
        <p:spPr>
          <a:xfrm>
            <a:off x="8666760" y="6248400"/>
            <a:ext cx="287867" cy="0"/>
          </a:xfrm>
          <a:prstGeom prst="line">
            <a:avLst/>
          </a:prstGeom>
          <a:ln w="38100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A3B214-9718-4E8D-B0E5-72C9B82730DE}"/>
              </a:ext>
            </a:extLst>
          </p:cNvPr>
          <p:cNvCxnSpPr/>
          <p:nvPr/>
        </p:nvCxnSpPr>
        <p:spPr>
          <a:xfrm>
            <a:off x="5190135" y="3895725"/>
            <a:ext cx="616366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0AC897E-A56B-46EF-B471-97AD9D03919D}"/>
              </a:ext>
            </a:extLst>
          </p:cNvPr>
          <p:cNvGrpSpPr/>
          <p:nvPr/>
        </p:nvGrpSpPr>
        <p:grpSpPr>
          <a:xfrm>
            <a:off x="699713" y="2295119"/>
            <a:ext cx="3280574" cy="3137762"/>
            <a:chOff x="699713" y="2295119"/>
            <a:chExt cx="3280574" cy="3137762"/>
          </a:xfrm>
        </p:grpSpPr>
        <p:sp>
          <p:nvSpPr>
            <p:cNvPr id="5" name="Google Shape;1755;p42">
              <a:extLst>
                <a:ext uri="{FF2B5EF4-FFF2-40B4-BE49-F238E27FC236}">
                  <a16:creationId xmlns:a16="http://schemas.microsoft.com/office/drawing/2014/main" id="{802A2886-939C-400E-A910-FDC9810CBAB6}"/>
                </a:ext>
              </a:extLst>
            </p:cNvPr>
            <p:cNvSpPr/>
            <p:nvPr/>
          </p:nvSpPr>
          <p:spPr>
            <a:xfrm>
              <a:off x="2177437" y="3714919"/>
              <a:ext cx="1292715" cy="1564657"/>
            </a:xfrm>
            <a:custGeom>
              <a:avLst/>
              <a:gdLst/>
              <a:ahLst/>
              <a:cxnLst/>
              <a:rect l="l" t="t" r="r" b="b"/>
              <a:pathLst>
                <a:path w="22442" h="27163" extrusionOk="0">
                  <a:moveTo>
                    <a:pt x="21713" y="0"/>
                  </a:moveTo>
                  <a:lnTo>
                    <a:pt x="1" y="5688"/>
                  </a:lnTo>
                  <a:lnTo>
                    <a:pt x="6521" y="27163"/>
                  </a:lnTo>
                  <a:cubicBezTo>
                    <a:pt x="15734" y="24370"/>
                    <a:pt x="22441" y="15814"/>
                    <a:pt x="22441" y="5688"/>
                  </a:cubicBezTo>
                  <a:cubicBezTo>
                    <a:pt x="22441" y="3722"/>
                    <a:pt x="22187" y="1817"/>
                    <a:pt x="21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56;p42">
              <a:extLst>
                <a:ext uri="{FF2B5EF4-FFF2-40B4-BE49-F238E27FC236}">
                  <a16:creationId xmlns:a16="http://schemas.microsoft.com/office/drawing/2014/main" id="{C56365DC-894C-455A-907D-09A7B6CC9BCC}"/>
                </a:ext>
              </a:extLst>
            </p:cNvPr>
            <p:cNvSpPr/>
            <p:nvPr/>
          </p:nvSpPr>
          <p:spPr>
            <a:xfrm>
              <a:off x="2177437" y="4042564"/>
              <a:ext cx="460993" cy="1237014"/>
            </a:xfrm>
            <a:custGeom>
              <a:avLst/>
              <a:gdLst/>
              <a:ahLst/>
              <a:cxnLst/>
              <a:rect l="l" t="t" r="r" b="b"/>
              <a:pathLst>
                <a:path w="8003" h="21475" extrusionOk="0">
                  <a:moveTo>
                    <a:pt x="1" y="0"/>
                  </a:moveTo>
                  <a:lnTo>
                    <a:pt x="6521" y="21475"/>
                  </a:lnTo>
                  <a:cubicBezTo>
                    <a:pt x="7023" y="21323"/>
                    <a:pt x="7516" y="21151"/>
                    <a:pt x="8002" y="2096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>
                <a:lumMod val="50000"/>
                <a:alpha val="44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57;p42">
              <a:extLst>
                <a:ext uri="{FF2B5EF4-FFF2-40B4-BE49-F238E27FC236}">
                  <a16:creationId xmlns:a16="http://schemas.microsoft.com/office/drawing/2014/main" id="{428D1571-1E06-4A1B-94FB-7220EAB7F95F}"/>
                </a:ext>
              </a:extLst>
            </p:cNvPr>
            <p:cNvSpPr/>
            <p:nvPr/>
          </p:nvSpPr>
          <p:spPr>
            <a:xfrm>
              <a:off x="2177437" y="3714976"/>
              <a:ext cx="1265297" cy="327701"/>
            </a:xfrm>
            <a:custGeom>
              <a:avLst/>
              <a:gdLst/>
              <a:ahLst/>
              <a:cxnLst/>
              <a:rect l="l" t="t" r="r" b="b"/>
              <a:pathLst>
                <a:path w="21966" h="5689" extrusionOk="0">
                  <a:moveTo>
                    <a:pt x="21713" y="0"/>
                  </a:moveTo>
                  <a:lnTo>
                    <a:pt x="1" y="5688"/>
                  </a:lnTo>
                  <a:lnTo>
                    <a:pt x="1" y="5688"/>
                  </a:lnTo>
                  <a:lnTo>
                    <a:pt x="21966" y="1091"/>
                  </a:lnTo>
                  <a:cubicBezTo>
                    <a:pt x="21889" y="725"/>
                    <a:pt x="21807" y="359"/>
                    <a:pt x="21713" y="0"/>
                  </a:cubicBezTo>
                  <a:close/>
                </a:path>
              </a:pathLst>
            </a:custGeom>
            <a:solidFill>
              <a:srgbClr val="666666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59;p42">
              <a:extLst>
                <a:ext uri="{FF2B5EF4-FFF2-40B4-BE49-F238E27FC236}">
                  <a16:creationId xmlns:a16="http://schemas.microsoft.com/office/drawing/2014/main" id="{87F70801-E1F1-49FF-A793-6C96E71F5DB2}"/>
                </a:ext>
              </a:extLst>
            </p:cNvPr>
            <p:cNvSpPr/>
            <p:nvPr/>
          </p:nvSpPr>
          <p:spPr>
            <a:xfrm>
              <a:off x="1132736" y="2295119"/>
              <a:ext cx="2847551" cy="1794309"/>
            </a:xfrm>
            <a:custGeom>
              <a:avLst/>
              <a:gdLst/>
              <a:ahLst/>
              <a:cxnLst/>
              <a:rect l="l" t="t" r="r" b="b"/>
              <a:pathLst>
                <a:path w="55113" h="34728" extrusionOk="0">
                  <a:moveTo>
                    <a:pt x="21511" y="0"/>
                  </a:moveTo>
                  <a:cubicBezTo>
                    <a:pt x="13387" y="1"/>
                    <a:pt x="5914" y="2790"/>
                    <a:pt x="0" y="7463"/>
                  </a:cubicBezTo>
                  <a:lnTo>
                    <a:pt x="21511" y="34727"/>
                  </a:lnTo>
                  <a:lnTo>
                    <a:pt x="55112" y="25927"/>
                  </a:lnTo>
                  <a:cubicBezTo>
                    <a:pt x="51215" y="11010"/>
                    <a:pt x="37649" y="0"/>
                    <a:pt x="21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60;p42">
              <a:extLst>
                <a:ext uri="{FF2B5EF4-FFF2-40B4-BE49-F238E27FC236}">
                  <a16:creationId xmlns:a16="http://schemas.microsoft.com/office/drawing/2014/main" id="{BA82B15D-7087-4078-A65F-9847508D0F7F}"/>
                </a:ext>
              </a:extLst>
            </p:cNvPr>
            <p:cNvSpPr/>
            <p:nvPr/>
          </p:nvSpPr>
          <p:spPr>
            <a:xfrm>
              <a:off x="699713" y="2876015"/>
              <a:ext cx="1544393" cy="1213463"/>
            </a:xfrm>
            <a:custGeom>
              <a:avLst/>
              <a:gdLst/>
              <a:ahLst/>
              <a:cxnLst/>
              <a:rect l="l" t="t" r="r" b="b"/>
              <a:pathLst>
                <a:path w="29891" h="23486" extrusionOk="0">
                  <a:moveTo>
                    <a:pt x="11363" y="1"/>
                  </a:moveTo>
                  <a:cubicBezTo>
                    <a:pt x="4721" y="5249"/>
                    <a:pt x="359" y="13248"/>
                    <a:pt x="0" y="22283"/>
                  </a:cubicBezTo>
                  <a:lnTo>
                    <a:pt x="29891" y="23485"/>
                  </a:lnTo>
                  <a:lnTo>
                    <a:pt x="1136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61;p42">
              <a:extLst>
                <a:ext uri="{FF2B5EF4-FFF2-40B4-BE49-F238E27FC236}">
                  <a16:creationId xmlns:a16="http://schemas.microsoft.com/office/drawing/2014/main" id="{960F218C-5D04-4730-9B4D-EAD382417EAF}"/>
                </a:ext>
              </a:extLst>
            </p:cNvPr>
            <p:cNvSpPr/>
            <p:nvPr/>
          </p:nvSpPr>
          <p:spPr>
            <a:xfrm>
              <a:off x="1228062" y="2876015"/>
              <a:ext cx="1016041" cy="1213463"/>
            </a:xfrm>
            <a:custGeom>
              <a:avLst/>
              <a:gdLst/>
              <a:ahLst/>
              <a:cxnLst/>
              <a:rect l="l" t="t" r="r" b="b"/>
              <a:pathLst>
                <a:path w="19665" h="23486" extrusionOk="0">
                  <a:moveTo>
                    <a:pt x="1230" y="1"/>
                  </a:moveTo>
                  <a:lnTo>
                    <a:pt x="0" y="947"/>
                  </a:lnTo>
                  <a:lnTo>
                    <a:pt x="19665" y="23485"/>
                  </a:lnTo>
                  <a:lnTo>
                    <a:pt x="1230" y="1"/>
                  </a:lnTo>
                  <a:close/>
                </a:path>
              </a:pathLst>
            </a:custGeom>
            <a:solidFill>
              <a:schemeClr val="accent2">
                <a:lumMod val="50000"/>
                <a:alpha val="317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62;p42">
              <a:extLst>
                <a:ext uri="{FF2B5EF4-FFF2-40B4-BE49-F238E27FC236}">
                  <a16:creationId xmlns:a16="http://schemas.microsoft.com/office/drawing/2014/main" id="{798946E2-1FCF-486A-8256-7884CB6905FB}"/>
                </a:ext>
              </a:extLst>
            </p:cNvPr>
            <p:cNvSpPr/>
            <p:nvPr/>
          </p:nvSpPr>
          <p:spPr>
            <a:xfrm>
              <a:off x="900544" y="4035378"/>
              <a:ext cx="1733806" cy="1397503"/>
            </a:xfrm>
            <a:custGeom>
              <a:avLst/>
              <a:gdLst/>
              <a:ahLst/>
              <a:cxnLst/>
              <a:rect l="l" t="t" r="r" b="b"/>
              <a:pathLst>
                <a:path w="33557" h="27048" extrusionOk="0">
                  <a:moveTo>
                    <a:pt x="27" y="0"/>
                  </a:moveTo>
                  <a:cubicBezTo>
                    <a:pt x="13" y="348"/>
                    <a:pt x="1" y="695"/>
                    <a:pt x="1" y="1046"/>
                  </a:cubicBezTo>
                  <a:cubicBezTo>
                    <a:pt x="1" y="15407"/>
                    <a:pt x="11641" y="27047"/>
                    <a:pt x="26002" y="27047"/>
                  </a:cubicBezTo>
                  <a:cubicBezTo>
                    <a:pt x="28630" y="27047"/>
                    <a:pt x="31166" y="26654"/>
                    <a:pt x="33557" y="25928"/>
                  </a:cubicBezTo>
                  <a:lnTo>
                    <a:pt x="26004" y="104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63;p42">
              <a:extLst>
                <a:ext uri="{FF2B5EF4-FFF2-40B4-BE49-F238E27FC236}">
                  <a16:creationId xmlns:a16="http://schemas.microsoft.com/office/drawing/2014/main" id="{6A9BF351-B255-4117-908B-4740E3E4749E}"/>
                </a:ext>
              </a:extLst>
            </p:cNvPr>
            <p:cNvSpPr/>
            <p:nvPr/>
          </p:nvSpPr>
          <p:spPr>
            <a:xfrm>
              <a:off x="900595" y="4035378"/>
              <a:ext cx="1343510" cy="105608"/>
            </a:xfrm>
            <a:custGeom>
              <a:avLst/>
              <a:gdLst/>
              <a:ahLst/>
              <a:cxnLst/>
              <a:rect l="l" t="t" r="r" b="b"/>
              <a:pathLst>
                <a:path w="26003" h="2044" extrusionOk="0">
                  <a:moveTo>
                    <a:pt x="27" y="0"/>
                  </a:moveTo>
                  <a:cubicBezTo>
                    <a:pt x="14" y="348"/>
                    <a:pt x="1" y="695"/>
                    <a:pt x="1" y="1046"/>
                  </a:cubicBezTo>
                  <a:cubicBezTo>
                    <a:pt x="1" y="1381"/>
                    <a:pt x="14" y="1712"/>
                    <a:pt x="26" y="2044"/>
                  </a:cubicBezTo>
                  <a:lnTo>
                    <a:pt x="26003" y="104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tx2">
                <a:lumMod val="50000"/>
                <a:alpha val="504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64;p42">
              <a:extLst>
                <a:ext uri="{FF2B5EF4-FFF2-40B4-BE49-F238E27FC236}">
                  <a16:creationId xmlns:a16="http://schemas.microsoft.com/office/drawing/2014/main" id="{9C39ED21-64B3-4A3D-BC93-3D0C875A3D60}"/>
                </a:ext>
              </a:extLst>
            </p:cNvPr>
            <p:cNvSpPr/>
            <p:nvPr/>
          </p:nvSpPr>
          <p:spPr>
            <a:xfrm>
              <a:off x="1740860" y="3568925"/>
              <a:ext cx="1017540" cy="1017591"/>
            </a:xfrm>
            <a:custGeom>
              <a:avLst/>
              <a:gdLst/>
              <a:ahLst/>
              <a:cxnLst/>
              <a:rect l="l" t="t" r="r" b="b"/>
              <a:pathLst>
                <a:path w="19694" h="19695" extrusionOk="0">
                  <a:moveTo>
                    <a:pt x="9847" y="1"/>
                  </a:moveTo>
                  <a:cubicBezTo>
                    <a:pt x="7235" y="1"/>
                    <a:pt x="4730" y="1037"/>
                    <a:pt x="2883" y="2884"/>
                  </a:cubicBezTo>
                  <a:cubicBezTo>
                    <a:pt x="1038" y="4731"/>
                    <a:pt x="0" y="7236"/>
                    <a:pt x="0" y="9847"/>
                  </a:cubicBezTo>
                  <a:cubicBezTo>
                    <a:pt x="0" y="12459"/>
                    <a:pt x="1038" y="14963"/>
                    <a:pt x="2883" y="16810"/>
                  </a:cubicBezTo>
                  <a:cubicBezTo>
                    <a:pt x="4730" y="18657"/>
                    <a:pt x="7235" y="19694"/>
                    <a:pt x="9847" y="19694"/>
                  </a:cubicBezTo>
                  <a:cubicBezTo>
                    <a:pt x="12458" y="19694"/>
                    <a:pt x="14963" y="18657"/>
                    <a:pt x="16810" y="16810"/>
                  </a:cubicBezTo>
                  <a:cubicBezTo>
                    <a:pt x="18656" y="14963"/>
                    <a:pt x="19693" y="12459"/>
                    <a:pt x="19693" y="9847"/>
                  </a:cubicBezTo>
                  <a:cubicBezTo>
                    <a:pt x="19693" y="7236"/>
                    <a:pt x="18656" y="4731"/>
                    <a:pt x="16810" y="2884"/>
                  </a:cubicBezTo>
                  <a:cubicBezTo>
                    <a:pt x="14963" y="1037"/>
                    <a:pt x="12458" y="1"/>
                    <a:pt x="9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3DCC05-E2FB-4484-BAB9-809F2458FD41}"/>
                </a:ext>
              </a:extLst>
            </p:cNvPr>
            <p:cNvGrpSpPr/>
            <p:nvPr/>
          </p:nvGrpSpPr>
          <p:grpSpPr>
            <a:xfrm>
              <a:off x="2407933" y="2767587"/>
              <a:ext cx="344488" cy="352425"/>
              <a:chOff x="7734300" y="4332288"/>
              <a:chExt cx="344488" cy="352425"/>
            </a:xfrm>
          </p:grpSpPr>
          <p:sp>
            <p:nvSpPr>
              <p:cNvPr id="32" name="Oval 240">
                <a:extLst>
                  <a:ext uri="{FF2B5EF4-FFF2-40B4-BE49-F238E27FC236}">
                    <a16:creationId xmlns:a16="http://schemas.microsoft.com/office/drawing/2014/main" id="{FB87ABBA-93DF-4F36-90CA-23BB5B425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4463" y="4338638"/>
                <a:ext cx="104775" cy="106363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241">
                <a:extLst>
                  <a:ext uri="{FF2B5EF4-FFF2-40B4-BE49-F238E27FC236}">
                    <a16:creationId xmlns:a16="http://schemas.microsoft.com/office/drawing/2014/main" id="{4005165F-6280-42D6-AC88-82624ED25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4300" y="4475163"/>
                <a:ext cx="165100" cy="209550"/>
              </a:xfrm>
              <a:custGeom>
                <a:avLst/>
                <a:gdLst>
                  <a:gd name="T0" fmla="*/ 44 w 44"/>
                  <a:gd name="T1" fmla="*/ 0 h 56"/>
                  <a:gd name="T2" fmla="*/ 0 w 44"/>
                  <a:gd name="T3" fmla="*/ 0 h 56"/>
                  <a:gd name="T4" fmla="*/ 14 w 44"/>
                  <a:gd name="T5" fmla="*/ 30 h 56"/>
                  <a:gd name="T6" fmla="*/ 14 w 44"/>
                  <a:gd name="T7" fmla="*/ 56 h 56"/>
                  <a:gd name="T8" fmla="*/ 30 w 44"/>
                  <a:gd name="T9" fmla="*/ 56 h 56"/>
                  <a:gd name="T10" fmla="*/ 30 w 44"/>
                  <a:gd name="T11" fmla="*/ 30 h 56"/>
                  <a:gd name="T12" fmla="*/ 44 w 44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7" y="26"/>
                      <a:pt x="14" y="30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7" y="26"/>
                      <a:pt x="44" y="16"/>
                      <a:pt x="44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242">
                <a:extLst>
                  <a:ext uri="{FF2B5EF4-FFF2-40B4-BE49-F238E27FC236}">
                    <a16:creationId xmlns:a16="http://schemas.microsoft.com/office/drawing/2014/main" id="{998613E4-857D-4DAA-B63A-8732510C13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975" y="4475163"/>
                <a:ext cx="30163" cy="104775"/>
              </a:xfrm>
              <a:custGeom>
                <a:avLst/>
                <a:gdLst>
                  <a:gd name="T0" fmla="*/ 15 w 19"/>
                  <a:gd name="T1" fmla="*/ 0 h 66"/>
                  <a:gd name="T2" fmla="*/ 5 w 19"/>
                  <a:gd name="T3" fmla="*/ 0 h 66"/>
                  <a:gd name="T4" fmla="*/ 0 w 19"/>
                  <a:gd name="T5" fmla="*/ 57 h 66"/>
                  <a:gd name="T6" fmla="*/ 10 w 19"/>
                  <a:gd name="T7" fmla="*/ 66 h 66"/>
                  <a:gd name="T8" fmla="*/ 19 w 19"/>
                  <a:gd name="T9" fmla="*/ 57 h 66"/>
                  <a:gd name="T10" fmla="*/ 15 w 19"/>
                  <a:gd name="T11" fmla="*/ 0 h 66"/>
                  <a:gd name="T12" fmla="*/ 15 w 19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6">
                    <a:moveTo>
                      <a:pt x="15" y="0"/>
                    </a:moveTo>
                    <a:lnTo>
                      <a:pt x="5" y="0"/>
                    </a:lnTo>
                    <a:lnTo>
                      <a:pt x="0" y="57"/>
                    </a:lnTo>
                    <a:lnTo>
                      <a:pt x="10" y="66"/>
                    </a:lnTo>
                    <a:lnTo>
                      <a:pt x="19" y="57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243">
                <a:extLst>
                  <a:ext uri="{FF2B5EF4-FFF2-40B4-BE49-F238E27FC236}">
                    <a16:creationId xmlns:a16="http://schemas.microsoft.com/office/drawing/2014/main" id="{C1F7BB89-E36E-4128-99A7-B150D54B5B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1950" y="4456113"/>
                <a:ext cx="30163" cy="33338"/>
              </a:xfrm>
              <a:custGeom>
                <a:avLst/>
                <a:gdLst>
                  <a:gd name="T0" fmla="*/ 19 w 19"/>
                  <a:gd name="T1" fmla="*/ 0 h 21"/>
                  <a:gd name="T2" fmla="*/ 19 w 19"/>
                  <a:gd name="T3" fmla="*/ 21 h 21"/>
                  <a:gd name="T4" fmla="*/ 0 w 19"/>
                  <a:gd name="T5" fmla="*/ 21 h 21"/>
                  <a:gd name="T6" fmla="*/ 0 w 19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1">
                    <a:moveTo>
                      <a:pt x="19" y="0"/>
                    </a:moveTo>
                    <a:lnTo>
                      <a:pt x="19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Oval 244">
                <a:extLst>
                  <a:ext uri="{FF2B5EF4-FFF2-40B4-BE49-F238E27FC236}">
                    <a16:creationId xmlns:a16="http://schemas.microsoft.com/office/drawing/2014/main" id="{1E0EF52A-5236-4EA2-853F-78DA90DA9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1788" y="4368801"/>
                <a:ext cx="90488" cy="9048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Line 245">
                <a:extLst>
                  <a:ext uri="{FF2B5EF4-FFF2-40B4-BE49-F238E27FC236}">
                    <a16:creationId xmlns:a16="http://schemas.microsoft.com/office/drawing/2014/main" id="{8E5E3371-B4A1-4EE6-B444-E08354C4A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96238" y="4332288"/>
                <a:ext cx="0" cy="14288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Line 246">
                <a:extLst>
                  <a:ext uri="{FF2B5EF4-FFF2-40B4-BE49-F238E27FC236}">
                    <a16:creationId xmlns:a16="http://schemas.microsoft.com/office/drawing/2014/main" id="{74F9A2D3-6E5F-48F1-928B-6C693C8F22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45450" y="4354513"/>
                <a:ext cx="11113" cy="11113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Line 247">
                <a:extLst>
                  <a:ext uri="{FF2B5EF4-FFF2-40B4-BE49-F238E27FC236}">
                    <a16:creationId xmlns:a16="http://schemas.microsoft.com/office/drawing/2014/main" id="{6BEBA388-C128-4A7E-A095-72BFF10288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64500" y="4414838"/>
                <a:ext cx="14288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Line 248">
                <a:extLst>
                  <a:ext uri="{FF2B5EF4-FFF2-40B4-BE49-F238E27FC236}">
                    <a16:creationId xmlns:a16="http://schemas.microsoft.com/office/drawing/2014/main" id="{96BEEA34-F7AA-4E88-8911-4462633FC6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45450" y="4464051"/>
                <a:ext cx="11113" cy="635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Line 249">
                <a:extLst>
                  <a:ext uri="{FF2B5EF4-FFF2-40B4-BE49-F238E27FC236}">
                    <a16:creationId xmlns:a16="http://schemas.microsoft.com/office/drawing/2014/main" id="{659415CE-1804-47A4-A471-E40F3F9C15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37500" y="4464051"/>
                <a:ext cx="11113" cy="635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Line 250">
                <a:extLst>
                  <a:ext uri="{FF2B5EF4-FFF2-40B4-BE49-F238E27FC236}">
                    <a16:creationId xmlns:a16="http://schemas.microsoft.com/office/drawing/2014/main" id="{250D2576-55F0-4312-B5DF-89B6C64E49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13688" y="4414838"/>
                <a:ext cx="15875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Line 251">
                <a:extLst>
                  <a:ext uri="{FF2B5EF4-FFF2-40B4-BE49-F238E27FC236}">
                    <a16:creationId xmlns:a16="http://schemas.microsoft.com/office/drawing/2014/main" id="{59721C54-5149-4087-938F-63AD836FE7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7500" y="4354513"/>
                <a:ext cx="11113" cy="11113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FDAAFE9-E58A-41F2-BB12-240AF944787F}"/>
                </a:ext>
              </a:extLst>
            </p:cNvPr>
            <p:cNvGrpSpPr/>
            <p:nvPr/>
          </p:nvGrpSpPr>
          <p:grpSpPr>
            <a:xfrm>
              <a:off x="1157139" y="3440840"/>
              <a:ext cx="344488" cy="315913"/>
              <a:chOff x="7005638" y="2909888"/>
              <a:chExt cx="344488" cy="315913"/>
            </a:xfrm>
          </p:grpSpPr>
          <p:sp>
            <p:nvSpPr>
              <p:cNvPr id="46" name="Oval 302">
                <a:extLst>
                  <a:ext uri="{FF2B5EF4-FFF2-40B4-BE49-F238E27FC236}">
                    <a16:creationId xmlns:a16="http://schemas.microsoft.com/office/drawing/2014/main" id="{9E231418-63B5-4248-B558-384254A8B9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0575" y="2909888"/>
                <a:ext cx="74613" cy="76200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Oval 303">
                <a:extLst>
                  <a:ext uri="{FF2B5EF4-FFF2-40B4-BE49-F238E27FC236}">
                    <a16:creationId xmlns:a16="http://schemas.microsoft.com/office/drawing/2014/main" id="{882BE7FE-963A-41BC-8771-993634110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1225" y="2940051"/>
                <a:ext cx="44450" cy="460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Oval 304">
                <a:extLst>
                  <a:ext uri="{FF2B5EF4-FFF2-40B4-BE49-F238E27FC236}">
                    <a16:creationId xmlns:a16="http://schemas.microsoft.com/office/drawing/2014/main" id="{13C64D69-F90A-4E54-84ED-587FB2A65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0088" y="2940051"/>
                <a:ext cx="44450" cy="460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05">
                <a:extLst>
                  <a:ext uri="{FF2B5EF4-FFF2-40B4-BE49-F238E27FC236}">
                    <a16:creationId xmlns:a16="http://schemas.microsoft.com/office/drawing/2014/main" id="{C94A90BF-A42D-46C8-9D49-0D5EBF528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3170238"/>
                <a:ext cx="344488" cy="55563"/>
              </a:xfrm>
              <a:custGeom>
                <a:avLst/>
                <a:gdLst>
                  <a:gd name="T0" fmla="*/ 66 w 92"/>
                  <a:gd name="T1" fmla="*/ 0 h 15"/>
                  <a:gd name="T2" fmla="*/ 92 w 92"/>
                  <a:gd name="T3" fmla="*/ 7 h 15"/>
                  <a:gd name="T4" fmla="*/ 46 w 92"/>
                  <a:gd name="T5" fmla="*/ 15 h 15"/>
                  <a:gd name="T6" fmla="*/ 0 w 92"/>
                  <a:gd name="T7" fmla="*/ 7 h 15"/>
                  <a:gd name="T8" fmla="*/ 26 w 9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5">
                    <a:moveTo>
                      <a:pt x="66" y="0"/>
                    </a:moveTo>
                    <a:cubicBezTo>
                      <a:pt x="81" y="1"/>
                      <a:pt x="92" y="4"/>
                      <a:pt x="92" y="7"/>
                    </a:cubicBezTo>
                    <a:cubicBezTo>
                      <a:pt x="92" y="11"/>
                      <a:pt x="71" y="15"/>
                      <a:pt x="46" y="15"/>
                    </a:cubicBezTo>
                    <a:cubicBezTo>
                      <a:pt x="21" y="15"/>
                      <a:pt x="0" y="11"/>
                      <a:pt x="0" y="7"/>
                    </a:cubicBezTo>
                    <a:cubicBezTo>
                      <a:pt x="0" y="4"/>
                      <a:pt x="11" y="1"/>
                      <a:pt x="26" y="0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06">
                <a:extLst>
                  <a:ext uri="{FF2B5EF4-FFF2-40B4-BE49-F238E27FC236}">
                    <a16:creationId xmlns:a16="http://schemas.microsoft.com/office/drawing/2014/main" id="{FF84794F-2F6A-4DD5-B57D-80F07BF4A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575" y="3014663"/>
                <a:ext cx="74613" cy="136525"/>
              </a:xfrm>
              <a:custGeom>
                <a:avLst/>
                <a:gdLst>
                  <a:gd name="T0" fmla="*/ 20 w 20"/>
                  <a:gd name="T1" fmla="*/ 36 h 36"/>
                  <a:gd name="T2" fmla="*/ 0 w 20"/>
                  <a:gd name="T3" fmla="*/ 36 h 36"/>
                  <a:gd name="T4" fmla="*/ 0 w 20"/>
                  <a:gd name="T5" fmla="*/ 10 h 36"/>
                  <a:gd name="T6" fmla="*/ 10 w 20"/>
                  <a:gd name="T7" fmla="*/ 0 h 36"/>
                  <a:gd name="T8" fmla="*/ 20 w 20"/>
                  <a:gd name="T9" fmla="*/ 10 h 36"/>
                  <a:gd name="T10" fmla="*/ 20 w 20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6">
                    <a:moveTo>
                      <a:pt x="20" y="36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lnTo>
                      <a:pt x="20" y="36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07">
                <a:extLst>
                  <a:ext uri="{FF2B5EF4-FFF2-40B4-BE49-F238E27FC236}">
                    <a16:creationId xmlns:a16="http://schemas.microsoft.com/office/drawing/2014/main" id="{6DEB74C3-D49D-435B-99A6-6792D36F0A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1225" y="3014663"/>
                <a:ext cx="44450" cy="106363"/>
              </a:xfrm>
              <a:custGeom>
                <a:avLst/>
                <a:gdLst>
                  <a:gd name="T0" fmla="*/ 12 w 12"/>
                  <a:gd name="T1" fmla="*/ 28 h 28"/>
                  <a:gd name="T2" fmla="*/ 0 w 12"/>
                  <a:gd name="T3" fmla="*/ 28 h 28"/>
                  <a:gd name="T4" fmla="*/ 0 w 12"/>
                  <a:gd name="T5" fmla="*/ 6 h 28"/>
                  <a:gd name="T6" fmla="*/ 6 w 12"/>
                  <a:gd name="T7" fmla="*/ 0 h 28"/>
                  <a:gd name="T8" fmla="*/ 12 w 12"/>
                  <a:gd name="T9" fmla="*/ 6 h 28"/>
                  <a:gd name="T10" fmla="*/ 12 w 12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8">
                    <a:moveTo>
                      <a:pt x="12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lnTo>
                      <a:pt x="12" y="28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08">
                <a:extLst>
                  <a:ext uri="{FF2B5EF4-FFF2-40B4-BE49-F238E27FC236}">
                    <a16:creationId xmlns:a16="http://schemas.microsoft.com/office/drawing/2014/main" id="{0155933E-54EE-40C0-8205-962CBA21E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0088" y="3014663"/>
                <a:ext cx="44450" cy="106363"/>
              </a:xfrm>
              <a:custGeom>
                <a:avLst/>
                <a:gdLst>
                  <a:gd name="T0" fmla="*/ 12 w 12"/>
                  <a:gd name="T1" fmla="*/ 28 h 28"/>
                  <a:gd name="T2" fmla="*/ 0 w 12"/>
                  <a:gd name="T3" fmla="*/ 28 h 28"/>
                  <a:gd name="T4" fmla="*/ 0 w 12"/>
                  <a:gd name="T5" fmla="*/ 6 h 28"/>
                  <a:gd name="T6" fmla="*/ 6 w 12"/>
                  <a:gd name="T7" fmla="*/ 0 h 28"/>
                  <a:gd name="T8" fmla="*/ 12 w 12"/>
                  <a:gd name="T9" fmla="*/ 6 h 28"/>
                  <a:gd name="T10" fmla="*/ 12 w 12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8">
                    <a:moveTo>
                      <a:pt x="12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lnTo>
                      <a:pt x="12" y="28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AA34749-E8AD-4E54-A226-A6C1734A4373}"/>
                </a:ext>
              </a:extLst>
            </p:cNvPr>
            <p:cNvGrpSpPr/>
            <p:nvPr/>
          </p:nvGrpSpPr>
          <p:grpSpPr>
            <a:xfrm>
              <a:off x="1591245" y="4626000"/>
              <a:ext cx="323851" cy="346075"/>
              <a:chOff x="6291263" y="4338639"/>
              <a:chExt cx="323851" cy="346075"/>
            </a:xfrm>
          </p:grpSpPr>
          <p:sp>
            <p:nvSpPr>
              <p:cNvPr id="54" name="Oval 151">
                <a:extLst>
                  <a:ext uri="{FF2B5EF4-FFF2-40B4-BE49-F238E27FC236}">
                    <a16:creationId xmlns:a16="http://schemas.microsoft.com/office/drawing/2014/main" id="{646FE381-6441-4FC8-B155-444C93776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1426" y="4338639"/>
                <a:ext cx="104775" cy="106363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152">
                <a:extLst>
                  <a:ext uri="{FF2B5EF4-FFF2-40B4-BE49-F238E27FC236}">
                    <a16:creationId xmlns:a16="http://schemas.microsoft.com/office/drawing/2014/main" id="{8237A73B-47B3-42B1-AD2F-C56A75356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651" y="4618039"/>
                <a:ext cx="60325" cy="66675"/>
              </a:xfrm>
              <a:custGeom>
                <a:avLst/>
                <a:gdLst>
                  <a:gd name="T0" fmla="*/ 0 w 38"/>
                  <a:gd name="T1" fmla="*/ 28 h 42"/>
                  <a:gd name="T2" fmla="*/ 0 w 38"/>
                  <a:gd name="T3" fmla="*/ 42 h 42"/>
                  <a:gd name="T4" fmla="*/ 38 w 38"/>
                  <a:gd name="T5" fmla="*/ 42 h 42"/>
                  <a:gd name="T6" fmla="*/ 38 w 3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42">
                    <a:moveTo>
                      <a:pt x="0" y="28"/>
                    </a:moveTo>
                    <a:lnTo>
                      <a:pt x="0" y="42"/>
                    </a:lnTo>
                    <a:lnTo>
                      <a:pt x="38" y="42"/>
                    </a:lnTo>
                    <a:lnTo>
                      <a:pt x="38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153">
                <a:extLst>
                  <a:ext uri="{FF2B5EF4-FFF2-40B4-BE49-F238E27FC236}">
                    <a16:creationId xmlns:a16="http://schemas.microsoft.com/office/drawing/2014/main" id="{0277C724-9CF7-41A8-8F68-684782777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4475164"/>
                <a:ext cx="165100" cy="112713"/>
              </a:xfrm>
              <a:custGeom>
                <a:avLst/>
                <a:gdLst>
                  <a:gd name="T0" fmla="*/ 42 w 44"/>
                  <a:gd name="T1" fmla="*/ 14 h 30"/>
                  <a:gd name="T2" fmla="*/ 44 w 44"/>
                  <a:gd name="T3" fmla="*/ 0 h 30"/>
                  <a:gd name="T4" fmla="*/ 0 w 44"/>
                  <a:gd name="T5" fmla="*/ 0 h 30"/>
                  <a:gd name="T6" fmla="*/ 14 w 4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0">
                    <a:moveTo>
                      <a:pt x="42" y="14"/>
                    </a:moveTo>
                    <a:cubicBezTo>
                      <a:pt x="43" y="10"/>
                      <a:pt x="44" y="5"/>
                      <a:pt x="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6" y="26"/>
                      <a:pt x="14" y="30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Oval 154">
                <a:extLst>
                  <a:ext uri="{FF2B5EF4-FFF2-40B4-BE49-F238E27FC236}">
                    <a16:creationId xmlns:a16="http://schemas.microsoft.com/office/drawing/2014/main" id="{C4F2FAD4-0153-4934-9789-91B6F9384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2401" y="4338639"/>
                <a:ext cx="44450" cy="460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155">
                <a:extLst>
                  <a:ext uri="{FF2B5EF4-FFF2-40B4-BE49-F238E27FC236}">
                    <a16:creationId xmlns:a16="http://schemas.microsoft.com/office/drawing/2014/main" id="{173B7026-52DB-467F-A823-996FB1D7F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6526" y="4398964"/>
                <a:ext cx="74613" cy="53975"/>
              </a:xfrm>
              <a:custGeom>
                <a:avLst/>
                <a:gdLst>
                  <a:gd name="T0" fmla="*/ 14 w 20"/>
                  <a:gd name="T1" fmla="*/ 14 h 14"/>
                  <a:gd name="T2" fmla="*/ 20 w 20"/>
                  <a:gd name="T3" fmla="*/ 0 h 14"/>
                  <a:gd name="T4" fmla="*/ 0 w 20"/>
                  <a:gd name="T5" fmla="*/ 0 h 14"/>
                  <a:gd name="T6" fmla="*/ 6 w 20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4">
                    <a:moveTo>
                      <a:pt x="14" y="14"/>
                    </a:moveTo>
                    <a:cubicBezTo>
                      <a:pt x="17" y="12"/>
                      <a:pt x="20" y="7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3" y="12"/>
                      <a:pt x="6" y="14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156">
                <a:extLst>
                  <a:ext uri="{FF2B5EF4-FFF2-40B4-BE49-F238E27FC236}">
                    <a16:creationId xmlns:a16="http://schemas.microsoft.com/office/drawing/2014/main" id="{B4310FDE-6E08-4147-9639-87B242BA2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4489451"/>
                <a:ext cx="323850" cy="195263"/>
              </a:xfrm>
              <a:custGeom>
                <a:avLst/>
                <a:gdLst>
                  <a:gd name="T0" fmla="*/ 0 w 204"/>
                  <a:gd name="T1" fmla="*/ 123 h 123"/>
                  <a:gd name="T2" fmla="*/ 85 w 204"/>
                  <a:gd name="T3" fmla="*/ 38 h 123"/>
                  <a:gd name="T4" fmla="*/ 133 w 204"/>
                  <a:gd name="T5" fmla="*/ 76 h 123"/>
                  <a:gd name="T6" fmla="*/ 204 w 204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23">
                    <a:moveTo>
                      <a:pt x="0" y="123"/>
                    </a:moveTo>
                    <a:lnTo>
                      <a:pt x="85" y="38"/>
                    </a:lnTo>
                    <a:lnTo>
                      <a:pt x="133" y="76"/>
                    </a:lnTo>
                    <a:lnTo>
                      <a:pt x="204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157">
                <a:extLst>
                  <a:ext uri="{FF2B5EF4-FFF2-40B4-BE49-F238E27FC236}">
                    <a16:creationId xmlns:a16="http://schemas.microsoft.com/office/drawing/2014/main" id="{3FD13FBA-B631-4594-94E0-1129215AA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1" y="4489451"/>
                <a:ext cx="106363" cy="98425"/>
              </a:xfrm>
              <a:custGeom>
                <a:avLst/>
                <a:gdLst>
                  <a:gd name="T0" fmla="*/ 0 w 67"/>
                  <a:gd name="T1" fmla="*/ 0 h 62"/>
                  <a:gd name="T2" fmla="*/ 67 w 67"/>
                  <a:gd name="T3" fmla="*/ 0 h 62"/>
                  <a:gd name="T4" fmla="*/ 67 w 67"/>
                  <a:gd name="T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62">
                    <a:moveTo>
                      <a:pt x="0" y="0"/>
                    </a:moveTo>
                    <a:lnTo>
                      <a:pt x="67" y="0"/>
                    </a:lnTo>
                    <a:lnTo>
                      <a:pt x="67" y="62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6AC8389-35C1-464A-9539-13A01B9BBED4}"/>
                </a:ext>
              </a:extLst>
            </p:cNvPr>
            <p:cNvGrpSpPr/>
            <p:nvPr/>
          </p:nvGrpSpPr>
          <p:grpSpPr>
            <a:xfrm>
              <a:off x="2891512" y="4279924"/>
              <a:ext cx="165100" cy="346076"/>
              <a:chOff x="5645151" y="1450976"/>
              <a:chExt cx="165100" cy="346076"/>
            </a:xfrm>
          </p:grpSpPr>
          <p:sp>
            <p:nvSpPr>
              <p:cNvPr id="62" name="Oval 5">
                <a:extLst>
                  <a:ext uri="{FF2B5EF4-FFF2-40B4-BE49-F238E27FC236}">
                    <a16:creationId xmlns:a16="http://schemas.microsoft.com/office/drawing/2014/main" id="{DEA37A26-2C87-4FB6-A2AD-34DB95D8B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5313" y="1450976"/>
                <a:ext cx="104775" cy="104775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8F21531C-4B10-46B6-9323-03510B025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5151" y="1585914"/>
                <a:ext cx="165100" cy="211138"/>
              </a:xfrm>
              <a:custGeom>
                <a:avLst/>
                <a:gdLst>
                  <a:gd name="T0" fmla="*/ 44 w 44"/>
                  <a:gd name="T1" fmla="*/ 0 h 56"/>
                  <a:gd name="T2" fmla="*/ 0 w 44"/>
                  <a:gd name="T3" fmla="*/ 0 h 56"/>
                  <a:gd name="T4" fmla="*/ 14 w 44"/>
                  <a:gd name="T5" fmla="*/ 30 h 56"/>
                  <a:gd name="T6" fmla="*/ 14 w 44"/>
                  <a:gd name="T7" fmla="*/ 56 h 56"/>
                  <a:gd name="T8" fmla="*/ 30 w 44"/>
                  <a:gd name="T9" fmla="*/ 56 h 56"/>
                  <a:gd name="T10" fmla="*/ 30 w 44"/>
                  <a:gd name="T11" fmla="*/ 30 h 56"/>
                  <a:gd name="T12" fmla="*/ 44 w 44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6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6" y="26"/>
                      <a:pt x="14" y="30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8" y="26"/>
                      <a:pt x="44" y="16"/>
                      <a:pt x="44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634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 descr="A picture containing person, indoor, table, holding&#10;&#10;Description automatically generated">
            <a:extLst>
              <a:ext uri="{FF2B5EF4-FFF2-40B4-BE49-F238E27FC236}">
                <a16:creationId xmlns:a16="http://schemas.microsoft.com/office/drawing/2014/main" id="{178BAFAE-CC4B-4897-A308-72B5100A3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5017" y="2285849"/>
            <a:ext cx="9006982" cy="24004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8D083E-F4D4-4AC7-B9A0-C7CB64DB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658" y="365125"/>
            <a:ext cx="7949141" cy="1325563"/>
          </a:xfrm>
        </p:spPr>
        <p:txBody>
          <a:bodyPr lIns="0"/>
          <a:lstStyle/>
          <a:p>
            <a:r>
              <a:rPr lang="en-US" dirty="0"/>
              <a:t>Payment Process</a:t>
            </a:r>
            <a:endParaRPr lang="en-ID" dirty="0"/>
          </a:p>
        </p:txBody>
      </p:sp>
      <p:pic>
        <p:nvPicPr>
          <p:cNvPr id="64" name="Content Placeholder 63" descr="A picture containing person, person, holding, table&#10;&#10;Description automatically generated">
            <a:extLst>
              <a:ext uri="{FF2B5EF4-FFF2-40B4-BE49-F238E27FC236}">
                <a16:creationId xmlns:a16="http://schemas.microsoft.com/office/drawing/2014/main" id="{1A468455-E4AD-47E6-B9C3-1B37DA292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74" r="15862"/>
          <a:stretch/>
        </p:blipFill>
        <p:spPr>
          <a:xfrm>
            <a:off x="1" y="0"/>
            <a:ext cx="3185016" cy="6858000"/>
          </a:xfrm>
        </p:spPr>
      </p:pic>
      <p:sp>
        <p:nvSpPr>
          <p:cNvPr id="20" name="Freeform 162">
            <a:extLst>
              <a:ext uri="{FF2B5EF4-FFF2-40B4-BE49-F238E27FC236}">
                <a16:creationId xmlns:a16="http://schemas.microsoft.com/office/drawing/2014/main" id="{18F04D2F-13F9-F948-B5AC-50D99AA62971}"/>
              </a:ext>
            </a:extLst>
          </p:cNvPr>
          <p:cNvSpPr/>
          <p:nvPr/>
        </p:nvSpPr>
        <p:spPr>
          <a:xfrm>
            <a:off x="3185145" y="2285851"/>
            <a:ext cx="9006856" cy="240045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C759D9-30FE-EF41-A96F-711F3F9529F3}"/>
              </a:ext>
            </a:extLst>
          </p:cNvPr>
          <p:cNvSpPr/>
          <p:nvPr/>
        </p:nvSpPr>
        <p:spPr>
          <a:xfrm>
            <a:off x="3404658" y="1825625"/>
            <a:ext cx="30695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r>
              <a:rPr lang="en-ID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en-ID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Sir </a:t>
            </a:r>
            <a:r>
              <a:rPr lang="en-ID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endParaRPr lang="en-US" b="1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815DF7-7F79-5E42-9316-63E220CB2587}"/>
              </a:ext>
            </a:extLst>
          </p:cNvPr>
          <p:cNvSpPr/>
          <p:nvPr/>
        </p:nvSpPr>
        <p:spPr>
          <a:xfrm>
            <a:off x="3404658" y="2602692"/>
            <a:ext cx="781579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Lorem ipsum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et dolore magna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. Ut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nostrud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exercitation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ullamco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laboris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nisi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aliquip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ex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ea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commodo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consequat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. Duis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aute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irure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reprehenderit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voluptate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velit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esse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cillum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dolore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fugiat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pariatur</a:t>
            </a:r>
            <a:r>
              <a:rPr lang="en-ID" sz="1400" dirty="0">
                <a:solidFill>
                  <a:schemeClr val="bg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DE35C7A-83D3-2A47-BD85-DF67A1B1A519}"/>
              </a:ext>
            </a:extLst>
          </p:cNvPr>
          <p:cNvCxnSpPr>
            <a:cxnSpLocks/>
          </p:cNvCxnSpPr>
          <p:nvPr/>
        </p:nvCxnSpPr>
        <p:spPr>
          <a:xfrm flipH="1">
            <a:off x="3806833" y="4004195"/>
            <a:ext cx="8385167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riangle 153">
            <a:extLst>
              <a:ext uri="{FF2B5EF4-FFF2-40B4-BE49-F238E27FC236}">
                <a16:creationId xmlns:a16="http://schemas.microsoft.com/office/drawing/2014/main" id="{2673B120-D4C0-3C4D-AA28-92CDFDCD10D0}"/>
              </a:ext>
            </a:extLst>
          </p:cNvPr>
          <p:cNvSpPr/>
          <p:nvPr/>
        </p:nvSpPr>
        <p:spPr>
          <a:xfrm rot="10800000">
            <a:off x="3719212" y="3962077"/>
            <a:ext cx="87620" cy="876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1175025-6285-4924-B885-B7FEC38F1DAE}"/>
              </a:ext>
            </a:extLst>
          </p:cNvPr>
          <p:cNvSpPr/>
          <p:nvPr/>
        </p:nvSpPr>
        <p:spPr>
          <a:xfrm>
            <a:off x="1" y="0"/>
            <a:ext cx="3185016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73" name="Triangle 153">
            <a:extLst>
              <a:ext uri="{FF2B5EF4-FFF2-40B4-BE49-F238E27FC236}">
                <a16:creationId xmlns:a16="http://schemas.microsoft.com/office/drawing/2014/main" id="{0BAF4D5A-2CAF-40D3-AD45-136B0E61E749}"/>
              </a:ext>
            </a:extLst>
          </p:cNvPr>
          <p:cNvSpPr/>
          <p:nvPr/>
        </p:nvSpPr>
        <p:spPr>
          <a:xfrm rot="10800000">
            <a:off x="5385773" y="3962077"/>
            <a:ext cx="87620" cy="876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8" name="Triangle 153">
            <a:extLst>
              <a:ext uri="{FF2B5EF4-FFF2-40B4-BE49-F238E27FC236}">
                <a16:creationId xmlns:a16="http://schemas.microsoft.com/office/drawing/2014/main" id="{042A16E3-3FB8-49FC-A067-386FB27839A8}"/>
              </a:ext>
            </a:extLst>
          </p:cNvPr>
          <p:cNvSpPr/>
          <p:nvPr/>
        </p:nvSpPr>
        <p:spPr>
          <a:xfrm rot="10800000">
            <a:off x="7052334" y="3962077"/>
            <a:ext cx="87620" cy="876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3" name="Triangle 153">
            <a:extLst>
              <a:ext uri="{FF2B5EF4-FFF2-40B4-BE49-F238E27FC236}">
                <a16:creationId xmlns:a16="http://schemas.microsoft.com/office/drawing/2014/main" id="{406F6ABA-F8C8-48DB-B30B-CEA7411C5F41}"/>
              </a:ext>
            </a:extLst>
          </p:cNvPr>
          <p:cNvSpPr/>
          <p:nvPr/>
        </p:nvSpPr>
        <p:spPr>
          <a:xfrm rot="10800000">
            <a:off x="8718895" y="3962077"/>
            <a:ext cx="87620" cy="876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8" name="Triangle 153">
            <a:extLst>
              <a:ext uri="{FF2B5EF4-FFF2-40B4-BE49-F238E27FC236}">
                <a16:creationId xmlns:a16="http://schemas.microsoft.com/office/drawing/2014/main" id="{A53BF8BE-AB17-4875-B452-7DB342751690}"/>
              </a:ext>
            </a:extLst>
          </p:cNvPr>
          <p:cNvSpPr/>
          <p:nvPr/>
        </p:nvSpPr>
        <p:spPr>
          <a:xfrm rot="10800000">
            <a:off x="10385457" y="3962077"/>
            <a:ext cx="87620" cy="876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F53FCD-DD74-4A08-827F-3C320F639AB4}"/>
              </a:ext>
            </a:extLst>
          </p:cNvPr>
          <p:cNvGrpSpPr/>
          <p:nvPr/>
        </p:nvGrpSpPr>
        <p:grpSpPr>
          <a:xfrm>
            <a:off x="3403173" y="4349088"/>
            <a:ext cx="1284381" cy="1790366"/>
            <a:chOff x="3403173" y="4349088"/>
            <a:chExt cx="1284381" cy="179036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98AC18B-45E7-CA4C-AEBC-6E9C054166B0}"/>
                </a:ext>
              </a:extLst>
            </p:cNvPr>
            <p:cNvSpPr/>
            <p:nvPr/>
          </p:nvSpPr>
          <p:spPr>
            <a:xfrm>
              <a:off x="3403176" y="5171269"/>
              <a:ext cx="128437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dolor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sz="140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TextBox 233">
              <a:extLst>
                <a:ext uri="{FF2B5EF4-FFF2-40B4-BE49-F238E27FC236}">
                  <a16:creationId xmlns:a16="http://schemas.microsoft.com/office/drawing/2014/main" id="{EF371BF3-4482-4F43-8F36-1CE2D187E158}"/>
                </a:ext>
              </a:extLst>
            </p:cNvPr>
            <p:cNvSpPr txBox="1"/>
            <p:nvPr/>
          </p:nvSpPr>
          <p:spPr>
            <a:xfrm>
              <a:off x="3403176" y="5924010"/>
              <a:ext cx="63918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Step 01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713452C-D4C6-4272-B255-7E6575280BF1}"/>
                </a:ext>
              </a:extLst>
            </p:cNvPr>
            <p:cNvGrpSpPr/>
            <p:nvPr/>
          </p:nvGrpSpPr>
          <p:grpSpPr>
            <a:xfrm>
              <a:off x="3403173" y="4349088"/>
              <a:ext cx="674592" cy="674590"/>
              <a:chOff x="3403173" y="4349088"/>
              <a:chExt cx="674592" cy="67459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D479F61-8613-5444-A3B4-86312F237841}"/>
                  </a:ext>
                </a:extLst>
              </p:cNvPr>
              <p:cNvSpPr/>
              <p:nvPr/>
            </p:nvSpPr>
            <p:spPr>
              <a:xfrm>
                <a:off x="3403173" y="434908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AD62BD46-1C72-453F-94B5-28031AA9AF42}"/>
                  </a:ext>
                </a:extLst>
              </p:cNvPr>
              <p:cNvGrpSpPr/>
              <p:nvPr/>
            </p:nvGrpSpPr>
            <p:grpSpPr>
              <a:xfrm>
                <a:off x="3567432" y="4511758"/>
                <a:ext cx="346075" cy="349250"/>
                <a:chOff x="3558653" y="4553793"/>
                <a:chExt cx="346075" cy="349250"/>
              </a:xfrm>
            </p:grpSpPr>
            <p:sp>
              <p:nvSpPr>
                <p:cNvPr id="45" name="Freeform 118">
                  <a:extLst>
                    <a:ext uri="{FF2B5EF4-FFF2-40B4-BE49-F238E27FC236}">
                      <a16:creationId xmlns:a16="http://schemas.microsoft.com/office/drawing/2014/main" id="{16605358-85B9-436D-9CD3-83C65EA9C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8653" y="4553793"/>
                  <a:ext cx="346075" cy="257175"/>
                </a:xfrm>
                <a:custGeom>
                  <a:avLst/>
                  <a:gdLst>
                    <a:gd name="T0" fmla="*/ 28 w 92"/>
                    <a:gd name="T1" fmla="*/ 68 h 68"/>
                    <a:gd name="T2" fmla="*/ 8 w 92"/>
                    <a:gd name="T3" fmla="*/ 68 h 68"/>
                    <a:gd name="T4" fmla="*/ 0 w 92"/>
                    <a:gd name="T5" fmla="*/ 60 h 68"/>
                    <a:gd name="T6" fmla="*/ 0 w 92"/>
                    <a:gd name="T7" fmla="*/ 8 h 68"/>
                    <a:gd name="T8" fmla="*/ 8 w 92"/>
                    <a:gd name="T9" fmla="*/ 0 h 68"/>
                    <a:gd name="T10" fmla="*/ 84 w 92"/>
                    <a:gd name="T11" fmla="*/ 0 h 68"/>
                    <a:gd name="T12" fmla="*/ 92 w 92"/>
                    <a:gd name="T13" fmla="*/ 8 h 68"/>
                    <a:gd name="T14" fmla="*/ 92 w 92"/>
                    <a:gd name="T15" fmla="*/ 44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68">
                      <a:moveTo>
                        <a:pt x="28" y="68"/>
                      </a:moveTo>
                      <a:cubicBezTo>
                        <a:pt x="8" y="68"/>
                        <a:pt x="8" y="68"/>
                        <a:pt x="8" y="68"/>
                      </a:cubicBezTo>
                      <a:cubicBezTo>
                        <a:pt x="4" y="68"/>
                        <a:pt x="0" y="64"/>
                        <a:pt x="0" y="6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88" y="0"/>
                        <a:pt x="92" y="4"/>
                        <a:pt x="92" y="8"/>
                      </a:cubicBezTo>
                      <a:cubicBezTo>
                        <a:pt x="92" y="44"/>
                        <a:pt x="92" y="44"/>
                        <a:pt x="92" y="44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6" name="Freeform 119">
                  <a:extLst>
                    <a:ext uri="{FF2B5EF4-FFF2-40B4-BE49-F238E27FC236}">
                      <a16:creationId xmlns:a16="http://schemas.microsoft.com/office/drawing/2014/main" id="{39B35E5C-081A-4B12-AAFF-758675C57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8978" y="4583955"/>
                  <a:ext cx="239713" cy="196850"/>
                </a:xfrm>
                <a:custGeom>
                  <a:avLst/>
                  <a:gdLst>
                    <a:gd name="T0" fmla="*/ 28 w 151"/>
                    <a:gd name="T1" fmla="*/ 124 h 124"/>
                    <a:gd name="T2" fmla="*/ 0 w 151"/>
                    <a:gd name="T3" fmla="*/ 124 h 124"/>
                    <a:gd name="T4" fmla="*/ 0 w 151"/>
                    <a:gd name="T5" fmla="*/ 0 h 124"/>
                    <a:gd name="T6" fmla="*/ 151 w 151"/>
                    <a:gd name="T7" fmla="*/ 0 h 124"/>
                    <a:gd name="T8" fmla="*/ 151 w 151"/>
                    <a:gd name="T9" fmla="*/ 86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1" h="124">
                      <a:moveTo>
                        <a:pt x="28" y="124"/>
                      </a:moveTo>
                      <a:lnTo>
                        <a:pt x="0" y="124"/>
                      </a:lnTo>
                      <a:lnTo>
                        <a:pt x="0" y="0"/>
                      </a:lnTo>
                      <a:lnTo>
                        <a:pt x="151" y="0"/>
                      </a:lnTo>
                      <a:lnTo>
                        <a:pt x="151" y="86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7" name="Oval 120">
                  <a:extLst>
                    <a:ext uri="{FF2B5EF4-FFF2-40B4-BE49-F238E27FC236}">
                      <a16:creationId xmlns:a16="http://schemas.microsoft.com/office/drawing/2014/main" id="{9D245C87-7435-452D-80DA-19F59F7BA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4565" y="4674443"/>
                  <a:ext cx="14288" cy="158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8" name="Freeform 121">
                  <a:extLst>
                    <a:ext uri="{FF2B5EF4-FFF2-40B4-BE49-F238E27FC236}">
                      <a16:creationId xmlns:a16="http://schemas.microsoft.com/office/drawing/2014/main" id="{5B534A98-A7CD-4B11-B389-52F2B60D7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1528" y="4652218"/>
                  <a:ext cx="203200" cy="250825"/>
                </a:xfrm>
                <a:custGeom>
                  <a:avLst/>
                  <a:gdLst>
                    <a:gd name="T0" fmla="*/ 30 w 54"/>
                    <a:gd name="T1" fmla="*/ 25 h 66"/>
                    <a:gd name="T2" fmla="*/ 30 w 54"/>
                    <a:gd name="T3" fmla="*/ 4 h 66"/>
                    <a:gd name="T4" fmla="*/ 27 w 54"/>
                    <a:gd name="T5" fmla="*/ 0 h 66"/>
                    <a:gd name="T6" fmla="*/ 21 w 54"/>
                    <a:gd name="T7" fmla="*/ 0 h 66"/>
                    <a:gd name="T8" fmla="*/ 18 w 54"/>
                    <a:gd name="T9" fmla="*/ 4 h 66"/>
                    <a:gd name="T10" fmla="*/ 18 w 54"/>
                    <a:gd name="T11" fmla="*/ 41 h 66"/>
                    <a:gd name="T12" fmla="*/ 11 w 54"/>
                    <a:gd name="T13" fmla="*/ 33 h 66"/>
                    <a:gd name="T14" fmla="*/ 8 w 54"/>
                    <a:gd name="T15" fmla="*/ 31 h 66"/>
                    <a:gd name="T16" fmla="*/ 4 w 54"/>
                    <a:gd name="T17" fmla="*/ 31 h 66"/>
                    <a:gd name="T18" fmla="*/ 1 w 54"/>
                    <a:gd name="T19" fmla="*/ 33 h 66"/>
                    <a:gd name="T20" fmla="*/ 0 w 54"/>
                    <a:gd name="T21" fmla="*/ 37 h 66"/>
                    <a:gd name="T22" fmla="*/ 15 w 54"/>
                    <a:gd name="T23" fmla="*/ 64 h 66"/>
                    <a:gd name="T24" fmla="*/ 19 w 54"/>
                    <a:gd name="T25" fmla="*/ 66 h 66"/>
                    <a:gd name="T26" fmla="*/ 44 w 54"/>
                    <a:gd name="T27" fmla="*/ 66 h 66"/>
                    <a:gd name="T28" fmla="*/ 48 w 54"/>
                    <a:gd name="T29" fmla="*/ 64 h 66"/>
                    <a:gd name="T30" fmla="*/ 54 w 54"/>
                    <a:gd name="T31" fmla="*/ 37 h 66"/>
                    <a:gd name="T32" fmla="*/ 52 w 54"/>
                    <a:gd name="T33" fmla="*/ 33 h 66"/>
                    <a:gd name="T34" fmla="*/ 30 w 54"/>
                    <a:gd name="T35" fmla="*/ 2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4" h="66">
                      <a:moveTo>
                        <a:pt x="30" y="25"/>
                      </a:move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2"/>
                        <a:pt x="29" y="0"/>
                        <a:pt x="27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9" y="0"/>
                        <a:pt x="18" y="2"/>
                        <a:pt x="18" y="4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0" y="32"/>
                        <a:pt x="9" y="31"/>
                        <a:pt x="8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3" y="31"/>
                        <a:pt x="1" y="32"/>
                        <a:pt x="1" y="33"/>
                      </a:cubicBezTo>
                      <a:cubicBezTo>
                        <a:pt x="0" y="34"/>
                        <a:pt x="0" y="36"/>
                        <a:pt x="0" y="37"/>
                      </a:cubicBez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16" y="65"/>
                        <a:pt x="17" y="66"/>
                        <a:pt x="19" y="66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6" y="66"/>
                        <a:pt x="47" y="65"/>
                        <a:pt x="48" y="64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54" y="35"/>
                        <a:pt x="53" y="33"/>
                        <a:pt x="52" y="33"/>
                      </a:cubicBezTo>
                      <a:lnTo>
                        <a:pt x="30" y="25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9" name="Freeform 122">
                  <a:extLst>
                    <a:ext uri="{FF2B5EF4-FFF2-40B4-BE49-F238E27FC236}">
                      <a16:creationId xmlns:a16="http://schemas.microsoft.com/office/drawing/2014/main" id="{FA9E096F-F438-4532-8BF1-37C1CE7F3F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0878" y="4674443"/>
                  <a:ext cx="15875" cy="15875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4 h 4"/>
                    <a:gd name="T4" fmla="*/ 2 w 4"/>
                    <a:gd name="T5" fmla="*/ 4 h 4"/>
                    <a:gd name="T6" fmla="*/ 0 w 4"/>
                    <a:gd name="T7" fmla="*/ 2 h 4"/>
                    <a:gd name="T8" fmla="*/ 0 w 4"/>
                    <a:gd name="T9" fmla="*/ 2 h 4"/>
                    <a:gd name="T10" fmla="*/ 2 w 4"/>
                    <a:gd name="T11" fmla="*/ 0 h 4"/>
                    <a:gd name="T12" fmla="*/ 2 w 4"/>
                    <a:gd name="T13" fmla="*/ 0 h 4"/>
                    <a:gd name="T14" fmla="*/ 4 w 4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3"/>
                        <a:pt x="3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A16AB9-BF7C-43BD-BC49-43382DB53774}"/>
              </a:ext>
            </a:extLst>
          </p:cNvPr>
          <p:cNvGrpSpPr/>
          <p:nvPr/>
        </p:nvGrpSpPr>
        <p:grpSpPr>
          <a:xfrm>
            <a:off x="5069734" y="4349088"/>
            <a:ext cx="1284381" cy="1790366"/>
            <a:chOff x="5069734" y="4349088"/>
            <a:chExt cx="1284381" cy="179036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1F5685B-8806-412E-B527-0FB52B6541CD}"/>
                </a:ext>
              </a:extLst>
            </p:cNvPr>
            <p:cNvSpPr/>
            <p:nvPr/>
          </p:nvSpPr>
          <p:spPr>
            <a:xfrm>
              <a:off x="5069737" y="5171269"/>
              <a:ext cx="128437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dolor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sz="140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4" name="TextBox 233">
              <a:extLst>
                <a:ext uri="{FF2B5EF4-FFF2-40B4-BE49-F238E27FC236}">
                  <a16:creationId xmlns:a16="http://schemas.microsoft.com/office/drawing/2014/main" id="{A226DB7A-0BFD-4727-A4F6-96CC2E57CE36}"/>
                </a:ext>
              </a:extLst>
            </p:cNvPr>
            <p:cNvSpPr txBox="1"/>
            <p:nvPr/>
          </p:nvSpPr>
          <p:spPr>
            <a:xfrm>
              <a:off x="5069737" y="5924010"/>
              <a:ext cx="63918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Step 02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E4584C8-12AF-4902-B95A-4AA9647D4C3C}"/>
                </a:ext>
              </a:extLst>
            </p:cNvPr>
            <p:cNvGrpSpPr/>
            <p:nvPr/>
          </p:nvGrpSpPr>
          <p:grpSpPr>
            <a:xfrm>
              <a:off x="5069734" y="4349088"/>
              <a:ext cx="674592" cy="674590"/>
              <a:chOff x="5069734" y="4349088"/>
              <a:chExt cx="674592" cy="674590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48FC90E3-70C0-46DC-AEC3-E16AF23C68AE}"/>
                  </a:ext>
                </a:extLst>
              </p:cNvPr>
              <p:cNvSpPr/>
              <p:nvPr/>
            </p:nvSpPr>
            <p:spPr>
              <a:xfrm>
                <a:off x="5069734" y="434908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69A5E79-3FD3-4AF4-826B-BFFDD6675904}"/>
                  </a:ext>
                </a:extLst>
              </p:cNvPr>
              <p:cNvGrpSpPr/>
              <p:nvPr/>
            </p:nvGrpSpPr>
            <p:grpSpPr>
              <a:xfrm>
                <a:off x="5234787" y="4513346"/>
                <a:ext cx="344487" cy="346075"/>
                <a:chOff x="5257338" y="4511758"/>
                <a:chExt cx="344487" cy="346075"/>
              </a:xfrm>
            </p:grpSpPr>
            <p:sp>
              <p:nvSpPr>
                <p:cNvPr id="51" name="Freeform 5">
                  <a:extLst>
                    <a:ext uri="{FF2B5EF4-FFF2-40B4-BE49-F238E27FC236}">
                      <a16:creationId xmlns:a16="http://schemas.microsoft.com/office/drawing/2014/main" id="{D889F549-8CA2-4D91-A92F-E5DD69B682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7338" y="4572083"/>
                  <a:ext cx="165100" cy="285750"/>
                </a:xfrm>
                <a:custGeom>
                  <a:avLst/>
                  <a:gdLst>
                    <a:gd name="T0" fmla="*/ 44 w 44"/>
                    <a:gd name="T1" fmla="*/ 40 h 76"/>
                    <a:gd name="T2" fmla="*/ 44 w 44"/>
                    <a:gd name="T3" fmla="*/ 68 h 76"/>
                    <a:gd name="T4" fmla="*/ 36 w 44"/>
                    <a:gd name="T5" fmla="*/ 76 h 76"/>
                    <a:gd name="T6" fmla="*/ 8 w 44"/>
                    <a:gd name="T7" fmla="*/ 76 h 76"/>
                    <a:gd name="T8" fmla="*/ 0 w 44"/>
                    <a:gd name="T9" fmla="*/ 68 h 76"/>
                    <a:gd name="T10" fmla="*/ 0 w 44"/>
                    <a:gd name="T11" fmla="*/ 8 h 76"/>
                    <a:gd name="T12" fmla="*/ 8 w 44"/>
                    <a:gd name="T13" fmla="*/ 0 h 76"/>
                    <a:gd name="T14" fmla="*/ 20 w 44"/>
                    <a:gd name="T1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76">
                      <a:moveTo>
                        <a:pt x="44" y="40"/>
                      </a:moveTo>
                      <a:cubicBezTo>
                        <a:pt x="44" y="68"/>
                        <a:pt x="44" y="68"/>
                        <a:pt x="44" y="68"/>
                      </a:cubicBezTo>
                      <a:cubicBezTo>
                        <a:pt x="44" y="72"/>
                        <a:pt x="40" y="76"/>
                        <a:pt x="36" y="76"/>
                      </a:cubicBezTo>
                      <a:cubicBezTo>
                        <a:pt x="8" y="76"/>
                        <a:pt x="8" y="76"/>
                        <a:pt x="8" y="76"/>
                      </a:cubicBezTo>
                      <a:cubicBezTo>
                        <a:pt x="4" y="76"/>
                        <a:pt x="0" y="72"/>
                        <a:pt x="0" y="6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2" name="Line 6">
                  <a:extLst>
                    <a:ext uri="{FF2B5EF4-FFF2-40B4-BE49-F238E27FC236}">
                      <a16:creationId xmlns:a16="http://schemas.microsoft.com/office/drawing/2014/main" id="{A0607DD8-D48F-41EA-B7CC-AE394E1339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57338" y="4632408"/>
                  <a:ext cx="74613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3" name="Line 7">
                  <a:extLst>
                    <a:ext uri="{FF2B5EF4-FFF2-40B4-BE49-F238E27FC236}">
                      <a16:creationId xmlns:a16="http://schemas.microsoft.com/office/drawing/2014/main" id="{EF509DB5-9E1A-474E-84A2-AC5F20F76F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57338" y="4797508"/>
                  <a:ext cx="165100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4" name="Line 8">
                  <a:extLst>
                    <a:ext uri="{FF2B5EF4-FFF2-40B4-BE49-F238E27FC236}">
                      <a16:creationId xmlns:a16="http://schemas.microsoft.com/office/drawing/2014/main" id="{28CECFA4-121C-451E-8671-D2A7DA6C86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16075" y="4602246"/>
                  <a:ext cx="15875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5" name="Freeform 9">
                  <a:extLst>
                    <a:ext uri="{FF2B5EF4-FFF2-40B4-BE49-F238E27FC236}">
                      <a16:creationId xmlns:a16="http://schemas.microsoft.com/office/drawing/2014/main" id="{86E430D3-23E4-4516-8475-DBEB30F70E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6400" y="4511758"/>
                  <a:ext cx="225425" cy="180975"/>
                </a:xfrm>
                <a:custGeom>
                  <a:avLst/>
                  <a:gdLst>
                    <a:gd name="T0" fmla="*/ 60 w 60"/>
                    <a:gd name="T1" fmla="*/ 30 h 48"/>
                    <a:gd name="T2" fmla="*/ 54 w 60"/>
                    <a:gd name="T3" fmla="*/ 36 h 48"/>
                    <a:gd name="T4" fmla="*/ 32 w 60"/>
                    <a:gd name="T5" fmla="*/ 36 h 48"/>
                    <a:gd name="T6" fmla="*/ 20 w 60"/>
                    <a:gd name="T7" fmla="*/ 48 h 48"/>
                    <a:gd name="T8" fmla="*/ 20 w 60"/>
                    <a:gd name="T9" fmla="*/ 36 h 48"/>
                    <a:gd name="T10" fmla="*/ 6 w 60"/>
                    <a:gd name="T11" fmla="*/ 36 h 48"/>
                    <a:gd name="T12" fmla="*/ 0 w 60"/>
                    <a:gd name="T13" fmla="*/ 30 h 48"/>
                    <a:gd name="T14" fmla="*/ 0 w 60"/>
                    <a:gd name="T15" fmla="*/ 6 h 48"/>
                    <a:gd name="T16" fmla="*/ 6 w 60"/>
                    <a:gd name="T17" fmla="*/ 0 h 48"/>
                    <a:gd name="T18" fmla="*/ 54 w 60"/>
                    <a:gd name="T19" fmla="*/ 0 h 48"/>
                    <a:gd name="T20" fmla="*/ 60 w 60"/>
                    <a:gd name="T21" fmla="*/ 6 h 48"/>
                    <a:gd name="T22" fmla="*/ 60 w 60"/>
                    <a:gd name="T23" fmla="*/ 3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" h="48">
                      <a:moveTo>
                        <a:pt x="60" y="30"/>
                      </a:moveTo>
                      <a:cubicBezTo>
                        <a:pt x="60" y="33"/>
                        <a:pt x="57" y="36"/>
                        <a:pt x="5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" y="36"/>
                        <a:pt x="0" y="33"/>
                        <a:pt x="0" y="3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7" y="0"/>
                        <a:pt x="60" y="3"/>
                        <a:pt x="60" y="6"/>
                      </a:cubicBezTo>
                      <a:lnTo>
                        <a:pt x="60" y="30"/>
                      </a:ln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6" name="Oval 10">
                  <a:extLst>
                    <a:ext uri="{FF2B5EF4-FFF2-40B4-BE49-F238E27FC236}">
                      <a16:creationId xmlns:a16="http://schemas.microsoft.com/office/drawing/2014/main" id="{23F4C555-8823-4211-A991-413152F81F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9113" y="4564146"/>
                  <a:ext cx="15875" cy="158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7" name="Oval 11">
                  <a:extLst>
                    <a:ext uri="{FF2B5EF4-FFF2-40B4-BE49-F238E27FC236}">
                      <a16:creationId xmlns:a16="http://schemas.microsoft.com/office/drawing/2014/main" id="{71786F96-0468-4683-A3A8-D06A46BB3E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35150" y="4564146"/>
                  <a:ext cx="14288" cy="158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8" name="Oval 12">
                  <a:extLst>
                    <a:ext uri="{FF2B5EF4-FFF2-40B4-BE49-F238E27FC236}">
                      <a16:creationId xmlns:a16="http://schemas.microsoft.com/office/drawing/2014/main" id="{31C25DDD-FBF2-4344-85DA-E67496F898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44663" y="4564146"/>
                  <a:ext cx="14288" cy="158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9" name="Freeform 13">
                  <a:extLst>
                    <a:ext uri="{FF2B5EF4-FFF2-40B4-BE49-F238E27FC236}">
                      <a16:creationId xmlns:a16="http://schemas.microsoft.com/office/drawing/2014/main" id="{E63ED1D1-B40E-432B-840B-69730EBD8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1950" y="4819733"/>
                  <a:ext cx="14288" cy="15875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4 h 4"/>
                    <a:gd name="T4" fmla="*/ 2 w 4"/>
                    <a:gd name="T5" fmla="*/ 4 h 4"/>
                    <a:gd name="T6" fmla="*/ 0 w 4"/>
                    <a:gd name="T7" fmla="*/ 2 h 4"/>
                    <a:gd name="T8" fmla="*/ 0 w 4"/>
                    <a:gd name="T9" fmla="*/ 2 h 4"/>
                    <a:gd name="T10" fmla="*/ 2 w 4"/>
                    <a:gd name="T11" fmla="*/ 0 h 4"/>
                    <a:gd name="T12" fmla="*/ 2 w 4"/>
                    <a:gd name="T13" fmla="*/ 0 h 4"/>
                    <a:gd name="T14" fmla="*/ 4 w 4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3"/>
                        <a:pt x="3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8F168E-B542-43EF-AEBF-A29CA996975A}"/>
              </a:ext>
            </a:extLst>
          </p:cNvPr>
          <p:cNvGrpSpPr/>
          <p:nvPr/>
        </p:nvGrpSpPr>
        <p:grpSpPr>
          <a:xfrm>
            <a:off x="6736295" y="4349088"/>
            <a:ext cx="1284381" cy="1790366"/>
            <a:chOff x="6736295" y="4349088"/>
            <a:chExt cx="1284381" cy="1790366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6E8FE97-7424-4659-BFBF-C6DDD534D8B6}"/>
                </a:ext>
              </a:extLst>
            </p:cNvPr>
            <p:cNvSpPr/>
            <p:nvPr/>
          </p:nvSpPr>
          <p:spPr>
            <a:xfrm>
              <a:off x="6736298" y="5171269"/>
              <a:ext cx="128437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dolor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sz="140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9" name="TextBox 233">
              <a:extLst>
                <a:ext uri="{FF2B5EF4-FFF2-40B4-BE49-F238E27FC236}">
                  <a16:creationId xmlns:a16="http://schemas.microsoft.com/office/drawing/2014/main" id="{991D2BD9-1159-46DD-AF8D-B9AC2E84F9FB}"/>
                </a:ext>
              </a:extLst>
            </p:cNvPr>
            <p:cNvSpPr txBox="1"/>
            <p:nvPr/>
          </p:nvSpPr>
          <p:spPr>
            <a:xfrm>
              <a:off x="6736298" y="5924010"/>
              <a:ext cx="63918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Step 03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1C86938-243C-4318-B1F6-E7216C257D81}"/>
                </a:ext>
              </a:extLst>
            </p:cNvPr>
            <p:cNvGrpSpPr/>
            <p:nvPr/>
          </p:nvGrpSpPr>
          <p:grpSpPr>
            <a:xfrm>
              <a:off x="6736295" y="4349088"/>
              <a:ext cx="674592" cy="674590"/>
              <a:chOff x="6736295" y="4349088"/>
              <a:chExt cx="674592" cy="674590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BEBF15A3-410B-4CB2-935B-E88E34E461DE}"/>
                  </a:ext>
                </a:extLst>
              </p:cNvPr>
              <p:cNvSpPr/>
              <p:nvPr/>
            </p:nvSpPr>
            <p:spPr>
              <a:xfrm>
                <a:off x="6736295" y="434908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C9FFF88B-87E6-4696-A84D-BF7E70858351}"/>
                  </a:ext>
                </a:extLst>
              </p:cNvPr>
              <p:cNvGrpSpPr/>
              <p:nvPr/>
            </p:nvGrpSpPr>
            <p:grpSpPr>
              <a:xfrm>
                <a:off x="6901347" y="4543508"/>
                <a:ext cx="344488" cy="285750"/>
                <a:chOff x="8459788" y="2201864"/>
                <a:chExt cx="344488" cy="285750"/>
              </a:xfrm>
            </p:grpSpPr>
            <p:sp>
              <p:nvSpPr>
                <p:cNvPr id="67" name="Freeform 115">
                  <a:extLst>
                    <a:ext uri="{FF2B5EF4-FFF2-40B4-BE49-F238E27FC236}">
                      <a16:creationId xmlns:a16="http://schemas.microsoft.com/office/drawing/2014/main" id="{0B0C5305-6265-4916-A27F-1A9A1FA6ED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59788" y="2443164"/>
                  <a:ext cx="44450" cy="44450"/>
                </a:xfrm>
                <a:custGeom>
                  <a:avLst/>
                  <a:gdLst>
                    <a:gd name="T0" fmla="*/ 0 w 28"/>
                    <a:gd name="T1" fmla="*/ 0 h 28"/>
                    <a:gd name="T2" fmla="*/ 0 w 28"/>
                    <a:gd name="T3" fmla="*/ 28 h 28"/>
                    <a:gd name="T4" fmla="*/ 28 w 28"/>
                    <a:gd name="T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28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28" y="28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68" name="Freeform 116">
                  <a:extLst>
                    <a:ext uri="{FF2B5EF4-FFF2-40B4-BE49-F238E27FC236}">
                      <a16:creationId xmlns:a16="http://schemas.microsoft.com/office/drawing/2014/main" id="{08030067-F6A1-43F4-BC84-CD5ACA2A2F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59788" y="2201864"/>
                  <a:ext cx="44450" cy="44450"/>
                </a:xfrm>
                <a:custGeom>
                  <a:avLst/>
                  <a:gdLst>
                    <a:gd name="T0" fmla="*/ 28 w 28"/>
                    <a:gd name="T1" fmla="*/ 0 h 28"/>
                    <a:gd name="T2" fmla="*/ 0 w 28"/>
                    <a:gd name="T3" fmla="*/ 0 h 28"/>
                    <a:gd name="T4" fmla="*/ 0 w 28"/>
                    <a:gd name="T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28">
                      <a:moveTo>
                        <a:pt x="28" y="0"/>
                      </a:moveTo>
                      <a:lnTo>
                        <a:pt x="0" y="0"/>
                      </a:lnTo>
                      <a:lnTo>
                        <a:pt x="0" y="28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0" name="Freeform 117">
                  <a:extLst>
                    <a:ext uri="{FF2B5EF4-FFF2-40B4-BE49-F238E27FC236}">
                      <a16:creationId xmlns:a16="http://schemas.microsoft.com/office/drawing/2014/main" id="{4E6EDC87-5397-41E9-8BE0-6EB1313CCC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9826" y="2201864"/>
                  <a:ext cx="44450" cy="44450"/>
                </a:xfrm>
                <a:custGeom>
                  <a:avLst/>
                  <a:gdLst>
                    <a:gd name="T0" fmla="*/ 28 w 28"/>
                    <a:gd name="T1" fmla="*/ 28 h 28"/>
                    <a:gd name="T2" fmla="*/ 28 w 28"/>
                    <a:gd name="T3" fmla="*/ 0 h 28"/>
                    <a:gd name="T4" fmla="*/ 0 w 28"/>
                    <a:gd name="T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28">
                      <a:moveTo>
                        <a:pt x="28" y="28"/>
                      </a:moveTo>
                      <a:lnTo>
                        <a:pt x="28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2" name="Freeform 118">
                  <a:extLst>
                    <a:ext uri="{FF2B5EF4-FFF2-40B4-BE49-F238E27FC236}">
                      <a16:creationId xmlns:a16="http://schemas.microsoft.com/office/drawing/2014/main" id="{A9EBF500-F6DD-46D1-B9E4-BF28B3C9EF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9826" y="2443164"/>
                  <a:ext cx="44450" cy="44450"/>
                </a:xfrm>
                <a:custGeom>
                  <a:avLst/>
                  <a:gdLst>
                    <a:gd name="T0" fmla="*/ 0 w 28"/>
                    <a:gd name="T1" fmla="*/ 28 h 28"/>
                    <a:gd name="T2" fmla="*/ 28 w 28"/>
                    <a:gd name="T3" fmla="*/ 28 h 28"/>
                    <a:gd name="T4" fmla="*/ 28 w 28"/>
                    <a:gd name="T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28">
                      <a:moveTo>
                        <a:pt x="0" y="28"/>
                      </a:moveTo>
                      <a:lnTo>
                        <a:pt x="28" y="28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3" name="Rectangle 119">
                  <a:extLst>
                    <a:ext uri="{FF2B5EF4-FFF2-40B4-BE49-F238E27FC236}">
                      <a16:creationId xmlns:a16="http://schemas.microsoft.com/office/drawing/2014/main" id="{3B3432BD-49E2-46BC-8E8A-69C82D39E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34401" y="2262189"/>
                  <a:ext cx="30163" cy="30163"/>
                </a:xfrm>
                <a:prstGeom prst="rect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4" name="Rectangle 120">
                  <a:extLst>
                    <a:ext uri="{FF2B5EF4-FFF2-40B4-BE49-F238E27FC236}">
                      <a16:creationId xmlns:a16="http://schemas.microsoft.com/office/drawing/2014/main" id="{274E4F49-F2F4-4E29-81EC-9317922B1E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34401" y="2397126"/>
                  <a:ext cx="30163" cy="30163"/>
                </a:xfrm>
                <a:prstGeom prst="rect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5" name="Rectangle 121">
                  <a:extLst>
                    <a:ext uri="{FF2B5EF4-FFF2-40B4-BE49-F238E27FC236}">
                      <a16:creationId xmlns:a16="http://schemas.microsoft.com/office/drawing/2014/main" id="{647BB927-D5B4-42BD-A1D2-5EDB8A9016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99501" y="2262189"/>
                  <a:ext cx="30163" cy="30163"/>
                </a:xfrm>
                <a:prstGeom prst="rect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6" name="Freeform 122">
                  <a:extLst>
                    <a:ext uri="{FF2B5EF4-FFF2-40B4-BE49-F238E27FC236}">
                      <a16:creationId xmlns:a16="http://schemas.microsoft.com/office/drawing/2014/main" id="{8FDBA494-8656-4183-9D76-9BE72F69D6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34401" y="2322514"/>
                  <a:ext cx="44450" cy="14288"/>
                </a:xfrm>
                <a:custGeom>
                  <a:avLst/>
                  <a:gdLst>
                    <a:gd name="T0" fmla="*/ 0 w 28"/>
                    <a:gd name="T1" fmla="*/ 0 h 9"/>
                    <a:gd name="T2" fmla="*/ 28 w 28"/>
                    <a:gd name="T3" fmla="*/ 0 h 9"/>
                    <a:gd name="T4" fmla="*/ 28 w 28"/>
                    <a:gd name="T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9">
                      <a:moveTo>
                        <a:pt x="0" y="0"/>
                      </a:moveTo>
                      <a:lnTo>
                        <a:pt x="28" y="0"/>
                      </a:lnTo>
                      <a:lnTo>
                        <a:pt x="28" y="9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7" name="Line 123">
                  <a:extLst>
                    <a:ext uri="{FF2B5EF4-FFF2-40B4-BE49-F238E27FC236}">
                      <a16:creationId xmlns:a16="http://schemas.microsoft.com/office/drawing/2014/main" id="{835E6FCB-6E6A-4579-A275-2C42C1C8AA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534401" y="2366964"/>
                  <a:ext cx="60325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8" name="Freeform 124">
                  <a:extLst>
                    <a:ext uri="{FF2B5EF4-FFF2-40B4-BE49-F238E27FC236}">
                      <a16:creationId xmlns:a16="http://schemas.microsoft.com/office/drawing/2014/main" id="{886369F6-D532-40F1-A74F-28FE0E1C89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9338" y="2352676"/>
                  <a:ext cx="60325" cy="74613"/>
                </a:xfrm>
                <a:custGeom>
                  <a:avLst/>
                  <a:gdLst>
                    <a:gd name="T0" fmla="*/ 19 w 38"/>
                    <a:gd name="T1" fmla="*/ 28 h 47"/>
                    <a:gd name="T2" fmla="*/ 38 w 38"/>
                    <a:gd name="T3" fmla="*/ 28 h 47"/>
                    <a:gd name="T4" fmla="*/ 38 w 38"/>
                    <a:gd name="T5" fmla="*/ 47 h 47"/>
                    <a:gd name="T6" fmla="*/ 0 w 38"/>
                    <a:gd name="T7" fmla="*/ 47 h 47"/>
                    <a:gd name="T8" fmla="*/ 0 w 38"/>
                    <a:gd name="T9" fmla="*/ 0 h 47"/>
                    <a:gd name="T10" fmla="*/ 38 w 38"/>
                    <a:gd name="T11" fmla="*/ 0 h 47"/>
                    <a:gd name="T12" fmla="*/ 38 w 38"/>
                    <a:gd name="T1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" h="47">
                      <a:moveTo>
                        <a:pt x="19" y="28"/>
                      </a:moveTo>
                      <a:lnTo>
                        <a:pt x="38" y="28"/>
                      </a:lnTo>
                      <a:lnTo>
                        <a:pt x="38" y="47"/>
                      </a:lnTo>
                      <a:lnTo>
                        <a:pt x="0" y="47"/>
                      </a:lnTo>
                      <a:lnTo>
                        <a:pt x="0" y="0"/>
                      </a:lnTo>
                      <a:lnTo>
                        <a:pt x="38" y="0"/>
                      </a:lnTo>
                      <a:lnTo>
                        <a:pt x="38" y="9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99" name="Line 125">
                  <a:extLst>
                    <a:ext uri="{FF2B5EF4-FFF2-40B4-BE49-F238E27FC236}">
                      <a16:creationId xmlns:a16="http://schemas.microsoft.com/office/drawing/2014/main" id="{9ABAF490-E41A-4523-BAE5-B66742B54A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24888" y="2352676"/>
                  <a:ext cx="0" cy="1428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0" name="Line 126">
                  <a:extLst>
                    <a:ext uri="{FF2B5EF4-FFF2-40B4-BE49-F238E27FC236}">
                      <a16:creationId xmlns:a16="http://schemas.microsoft.com/office/drawing/2014/main" id="{29EE51DB-C0E2-4F59-A39D-5173057435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69338" y="2262189"/>
                  <a:ext cx="0" cy="14288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1" name="Line 127">
                  <a:extLst>
                    <a:ext uri="{FF2B5EF4-FFF2-40B4-BE49-F238E27FC236}">
                      <a16:creationId xmlns:a16="http://schemas.microsoft.com/office/drawing/2014/main" id="{5A130ED9-3EFB-4C58-ADD4-E57C160A21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624888" y="2397126"/>
                  <a:ext cx="14288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2" name="Freeform 128">
                  <a:extLst>
                    <a:ext uri="{FF2B5EF4-FFF2-40B4-BE49-F238E27FC236}">
                      <a16:creationId xmlns:a16="http://schemas.microsoft.com/office/drawing/2014/main" id="{FF5316FB-A8F6-411A-9EC1-E86EF7FD3C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4726" y="2397126"/>
                  <a:ext cx="44450" cy="30163"/>
                </a:xfrm>
                <a:custGeom>
                  <a:avLst/>
                  <a:gdLst>
                    <a:gd name="T0" fmla="*/ 0 w 28"/>
                    <a:gd name="T1" fmla="*/ 0 h 19"/>
                    <a:gd name="T2" fmla="*/ 0 w 28"/>
                    <a:gd name="T3" fmla="*/ 19 h 19"/>
                    <a:gd name="T4" fmla="*/ 28 w 28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19">
                      <a:moveTo>
                        <a:pt x="0" y="0"/>
                      </a:moveTo>
                      <a:lnTo>
                        <a:pt x="0" y="19"/>
                      </a:lnTo>
                      <a:lnTo>
                        <a:pt x="28" y="19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3" name="Freeform 129">
                  <a:extLst>
                    <a:ext uri="{FF2B5EF4-FFF2-40B4-BE49-F238E27FC236}">
                      <a16:creationId xmlns:a16="http://schemas.microsoft.com/office/drawing/2014/main" id="{8EAE0720-9505-444D-9DD4-87F39D3D00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4726" y="2262189"/>
                  <a:ext cx="14288" cy="30163"/>
                </a:xfrm>
                <a:custGeom>
                  <a:avLst/>
                  <a:gdLst>
                    <a:gd name="T0" fmla="*/ 0 w 9"/>
                    <a:gd name="T1" fmla="*/ 0 h 19"/>
                    <a:gd name="T2" fmla="*/ 0 w 9"/>
                    <a:gd name="T3" fmla="*/ 19 h 19"/>
                    <a:gd name="T4" fmla="*/ 9 w 9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19">
                      <a:moveTo>
                        <a:pt x="0" y="0"/>
                      </a:moveTo>
                      <a:lnTo>
                        <a:pt x="0" y="19"/>
                      </a:lnTo>
                      <a:lnTo>
                        <a:pt x="9" y="19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4" name="Freeform 130">
                  <a:extLst>
                    <a:ext uri="{FF2B5EF4-FFF2-40B4-BE49-F238E27FC236}">
                      <a16:creationId xmlns:a16="http://schemas.microsoft.com/office/drawing/2014/main" id="{ABEC94DB-C027-4198-A532-0D7C148748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09013" y="2262189"/>
                  <a:ext cx="30163" cy="60325"/>
                </a:xfrm>
                <a:custGeom>
                  <a:avLst/>
                  <a:gdLst>
                    <a:gd name="T0" fmla="*/ 19 w 19"/>
                    <a:gd name="T1" fmla="*/ 0 h 38"/>
                    <a:gd name="T2" fmla="*/ 19 w 19"/>
                    <a:gd name="T3" fmla="*/ 38 h 38"/>
                    <a:gd name="T4" fmla="*/ 0 w 19"/>
                    <a:gd name="T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38">
                      <a:moveTo>
                        <a:pt x="19" y="0"/>
                      </a:moveTo>
                      <a:lnTo>
                        <a:pt x="19" y="38"/>
                      </a:lnTo>
                      <a:lnTo>
                        <a:pt x="0" y="38"/>
                      </a:ln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5" name="Line 131">
                  <a:extLst>
                    <a:ext uri="{FF2B5EF4-FFF2-40B4-BE49-F238E27FC236}">
                      <a16:creationId xmlns:a16="http://schemas.microsoft.com/office/drawing/2014/main" id="{D2C7054E-CC3A-4B81-866B-FE5687C54A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669338" y="2322514"/>
                  <a:ext cx="60325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221860-53F2-4FDB-B23C-CBBDB153E1E2}"/>
              </a:ext>
            </a:extLst>
          </p:cNvPr>
          <p:cNvGrpSpPr/>
          <p:nvPr/>
        </p:nvGrpSpPr>
        <p:grpSpPr>
          <a:xfrm>
            <a:off x="8402856" y="4349088"/>
            <a:ext cx="1284381" cy="1790366"/>
            <a:chOff x="8402856" y="4349088"/>
            <a:chExt cx="1284381" cy="1790366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A87FFA7-BD3C-46AC-8B59-30AB6E6DD5D2}"/>
                </a:ext>
              </a:extLst>
            </p:cNvPr>
            <p:cNvSpPr/>
            <p:nvPr/>
          </p:nvSpPr>
          <p:spPr>
            <a:xfrm>
              <a:off x="8402859" y="5171269"/>
              <a:ext cx="128437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dolor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sz="140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" name="TextBox 233">
              <a:extLst>
                <a:ext uri="{FF2B5EF4-FFF2-40B4-BE49-F238E27FC236}">
                  <a16:creationId xmlns:a16="http://schemas.microsoft.com/office/drawing/2014/main" id="{83433FF1-3E27-47C7-A33C-7DE632F50E9A}"/>
                </a:ext>
              </a:extLst>
            </p:cNvPr>
            <p:cNvSpPr txBox="1"/>
            <p:nvPr/>
          </p:nvSpPr>
          <p:spPr>
            <a:xfrm>
              <a:off x="8402859" y="5924010"/>
              <a:ext cx="63918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Step 04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B841D5F-6F92-422C-BFF0-8E920349B401}"/>
                </a:ext>
              </a:extLst>
            </p:cNvPr>
            <p:cNvGrpSpPr/>
            <p:nvPr/>
          </p:nvGrpSpPr>
          <p:grpSpPr>
            <a:xfrm>
              <a:off x="8402856" y="4349088"/>
              <a:ext cx="674592" cy="674590"/>
              <a:chOff x="8402856" y="4349088"/>
              <a:chExt cx="674592" cy="674590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E8DBA936-1FB6-4049-830B-C074E1D2B3AC}"/>
                  </a:ext>
                </a:extLst>
              </p:cNvPr>
              <p:cNvSpPr/>
              <p:nvPr/>
            </p:nvSpPr>
            <p:spPr>
              <a:xfrm>
                <a:off x="8402856" y="434908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45FA5613-CE29-4E7D-8D68-29553E77FE4E}"/>
                  </a:ext>
                </a:extLst>
              </p:cNvPr>
              <p:cNvGrpSpPr/>
              <p:nvPr/>
            </p:nvGrpSpPr>
            <p:grpSpPr>
              <a:xfrm>
                <a:off x="8627440" y="4508583"/>
                <a:ext cx="225425" cy="355600"/>
                <a:chOff x="4179888" y="3251201"/>
                <a:chExt cx="225425" cy="355600"/>
              </a:xfrm>
            </p:grpSpPr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59F1D704-EEC6-483C-9E5F-464707F488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9888" y="3375026"/>
                  <a:ext cx="225425" cy="231775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8" name="Freeform 22">
                  <a:extLst>
                    <a:ext uri="{FF2B5EF4-FFF2-40B4-BE49-F238E27FC236}">
                      <a16:creationId xmlns:a16="http://schemas.microsoft.com/office/drawing/2014/main" id="{7C62D22A-5965-43F6-8BE3-8A6022AB90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7988" y="3251201"/>
                  <a:ext cx="149225" cy="153988"/>
                </a:xfrm>
                <a:custGeom>
                  <a:avLst/>
                  <a:gdLst>
                    <a:gd name="T0" fmla="*/ 40 w 40"/>
                    <a:gd name="T1" fmla="*/ 40 h 40"/>
                    <a:gd name="T2" fmla="*/ 40 w 40"/>
                    <a:gd name="T3" fmla="*/ 20 h 40"/>
                    <a:gd name="T4" fmla="*/ 20 w 40"/>
                    <a:gd name="T5" fmla="*/ 0 h 40"/>
                    <a:gd name="T6" fmla="*/ 0 w 40"/>
                    <a:gd name="T7" fmla="*/ 20 h 40"/>
                    <a:gd name="T8" fmla="*/ 0 w 4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0">
                      <a:moveTo>
                        <a:pt x="40" y="40"/>
                      </a:move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9"/>
                        <a:pt x="3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40"/>
                        <a:pt x="0" y="40"/>
                        <a:pt x="0" y="40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80086886-2AAF-4462-82E8-C4A1460D95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2275" y="3429001"/>
                  <a:ext cx="120650" cy="123825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10" name="Line 24">
                  <a:extLst>
                    <a:ext uri="{FF2B5EF4-FFF2-40B4-BE49-F238E27FC236}">
                      <a16:creationId xmlns:a16="http://schemas.microsoft.com/office/drawing/2014/main" id="{F56F548E-044D-452F-9C6B-CBE2D27394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92600" y="3413126"/>
                  <a:ext cx="0" cy="3175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11" name="Line 25">
                  <a:extLst>
                    <a:ext uri="{FF2B5EF4-FFF2-40B4-BE49-F238E27FC236}">
                      <a16:creationId xmlns:a16="http://schemas.microsoft.com/office/drawing/2014/main" id="{E8FB3B71-ACF3-4D2F-BD00-230F5428DF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92600" y="3536951"/>
                  <a:ext cx="0" cy="3175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12" name="Line 26">
                  <a:extLst>
                    <a:ext uri="{FF2B5EF4-FFF2-40B4-BE49-F238E27FC236}">
                      <a16:creationId xmlns:a16="http://schemas.microsoft.com/office/drawing/2014/main" id="{5187E17F-CF0B-4F5C-A0C3-1C93BEC2AC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7050" y="3490913"/>
                  <a:ext cx="30163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13" name="Line 27">
                  <a:extLst>
                    <a:ext uri="{FF2B5EF4-FFF2-40B4-BE49-F238E27FC236}">
                      <a16:creationId xmlns:a16="http://schemas.microsoft.com/office/drawing/2014/main" id="{7A5F5907-7ACE-4959-B0E5-24E95D2225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17988" y="3490913"/>
                  <a:ext cx="30163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14" name="Freeform 28">
                  <a:extLst>
                    <a:ext uri="{FF2B5EF4-FFF2-40B4-BE49-F238E27FC236}">
                      <a16:creationId xmlns:a16="http://schemas.microsoft.com/office/drawing/2014/main" id="{3B68FC80-A306-430A-9B84-28803A8DCB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4663" y="3482976"/>
                  <a:ext cx="15875" cy="15875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4 h 4"/>
                    <a:gd name="T4" fmla="*/ 2 w 4"/>
                    <a:gd name="T5" fmla="*/ 4 h 4"/>
                    <a:gd name="T6" fmla="*/ 0 w 4"/>
                    <a:gd name="T7" fmla="*/ 2 h 4"/>
                    <a:gd name="T8" fmla="*/ 0 w 4"/>
                    <a:gd name="T9" fmla="*/ 2 h 4"/>
                    <a:gd name="T10" fmla="*/ 2 w 4"/>
                    <a:gd name="T11" fmla="*/ 0 h 4"/>
                    <a:gd name="T12" fmla="*/ 2 w 4"/>
                    <a:gd name="T13" fmla="*/ 0 h 4"/>
                    <a:gd name="T14" fmla="*/ 4 w 4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3"/>
                        <a:pt x="3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27B688-456C-4C48-998A-FFDA2225AA1D}"/>
              </a:ext>
            </a:extLst>
          </p:cNvPr>
          <p:cNvGrpSpPr/>
          <p:nvPr/>
        </p:nvGrpSpPr>
        <p:grpSpPr>
          <a:xfrm>
            <a:off x="10069418" y="4349088"/>
            <a:ext cx="1284381" cy="1790366"/>
            <a:chOff x="10069418" y="4349088"/>
            <a:chExt cx="1284381" cy="1790366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EDA5486-765A-4C30-BDE1-AB8C3B26F3AB}"/>
                </a:ext>
              </a:extLst>
            </p:cNvPr>
            <p:cNvSpPr/>
            <p:nvPr/>
          </p:nvSpPr>
          <p:spPr>
            <a:xfrm>
              <a:off x="10069421" y="5171269"/>
              <a:ext cx="1284378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dolor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ID" sz="140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sz="140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9" name="TextBox 233">
              <a:extLst>
                <a:ext uri="{FF2B5EF4-FFF2-40B4-BE49-F238E27FC236}">
                  <a16:creationId xmlns:a16="http://schemas.microsoft.com/office/drawing/2014/main" id="{86D567E5-028B-495F-9720-638C03C4F71E}"/>
                </a:ext>
              </a:extLst>
            </p:cNvPr>
            <p:cNvSpPr txBox="1"/>
            <p:nvPr/>
          </p:nvSpPr>
          <p:spPr>
            <a:xfrm>
              <a:off x="10069421" y="5924010"/>
              <a:ext cx="63918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Step 05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6CD52E1-2D6A-49F6-B133-E9E06A1ACB36}"/>
                </a:ext>
              </a:extLst>
            </p:cNvPr>
            <p:cNvGrpSpPr/>
            <p:nvPr/>
          </p:nvGrpSpPr>
          <p:grpSpPr>
            <a:xfrm>
              <a:off x="10069418" y="4349088"/>
              <a:ext cx="674592" cy="674590"/>
              <a:chOff x="10069418" y="4349088"/>
              <a:chExt cx="674592" cy="67459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9735135-6947-4A98-BF60-76B9279DFA06}"/>
                  </a:ext>
                </a:extLst>
              </p:cNvPr>
              <p:cNvSpPr/>
              <p:nvPr/>
            </p:nvSpPr>
            <p:spPr>
              <a:xfrm>
                <a:off x="10069418" y="434908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91A4F1F1-68E9-43E5-99D0-FBA422EF3868}"/>
                  </a:ext>
                </a:extLst>
              </p:cNvPr>
              <p:cNvGrpSpPr/>
              <p:nvPr/>
            </p:nvGrpSpPr>
            <p:grpSpPr>
              <a:xfrm>
                <a:off x="10233677" y="4513346"/>
                <a:ext cx="346075" cy="346075"/>
                <a:chOff x="2678113" y="731838"/>
                <a:chExt cx="346075" cy="346075"/>
              </a:xfrm>
            </p:grpSpPr>
            <p:sp>
              <p:nvSpPr>
                <p:cNvPr id="116" name="Oval 466">
                  <a:extLst>
                    <a:ext uri="{FF2B5EF4-FFF2-40B4-BE49-F238E27FC236}">
                      <a16:creationId xmlns:a16="http://schemas.microsoft.com/office/drawing/2014/main" id="{62415513-D481-4024-B0CD-DC3549C6F9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3538" y="731838"/>
                  <a:ext cx="74613" cy="74613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17" name="Freeform 467">
                  <a:extLst>
                    <a:ext uri="{FF2B5EF4-FFF2-40B4-BE49-F238E27FC236}">
                      <a16:creationId xmlns:a16="http://schemas.microsoft.com/office/drawing/2014/main" id="{2801CE36-432B-41F8-A103-B1DB34617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7500" y="828675"/>
                  <a:ext cx="166688" cy="249238"/>
                </a:xfrm>
                <a:custGeom>
                  <a:avLst/>
                  <a:gdLst>
                    <a:gd name="T0" fmla="*/ 52 w 105"/>
                    <a:gd name="T1" fmla="*/ 157 h 157"/>
                    <a:gd name="T2" fmla="*/ 76 w 105"/>
                    <a:gd name="T3" fmla="*/ 157 h 157"/>
                    <a:gd name="T4" fmla="*/ 86 w 105"/>
                    <a:gd name="T5" fmla="*/ 81 h 157"/>
                    <a:gd name="T6" fmla="*/ 105 w 105"/>
                    <a:gd name="T7" fmla="*/ 81 h 157"/>
                    <a:gd name="T8" fmla="*/ 105 w 105"/>
                    <a:gd name="T9" fmla="*/ 10 h 157"/>
                    <a:gd name="T10" fmla="*/ 71 w 105"/>
                    <a:gd name="T11" fmla="*/ 0 h 157"/>
                    <a:gd name="T12" fmla="*/ 52 w 105"/>
                    <a:gd name="T13" fmla="*/ 38 h 157"/>
                    <a:gd name="T14" fmla="*/ 34 w 105"/>
                    <a:gd name="T15" fmla="*/ 0 h 157"/>
                    <a:gd name="T16" fmla="*/ 0 w 105"/>
                    <a:gd name="T17" fmla="*/ 10 h 157"/>
                    <a:gd name="T18" fmla="*/ 0 w 105"/>
                    <a:gd name="T19" fmla="*/ 81 h 157"/>
                    <a:gd name="T20" fmla="*/ 19 w 105"/>
                    <a:gd name="T21" fmla="*/ 81 h 157"/>
                    <a:gd name="T22" fmla="*/ 29 w 105"/>
                    <a:gd name="T23" fmla="*/ 157 h 157"/>
                    <a:gd name="T24" fmla="*/ 52 w 105"/>
                    <a:gd name="T25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" h="157">
                      <a:moveTo>
                        <a:pt x="52" y="157"/>
                      </a:moveTo>
                      <a:lnTo>
                        <a:pt x="76" y="157"/>
                      </a:lnTo>
                      <a:lnTo>
                        <a:pt x="86" y="81"/>
                      </a:lnTo>
                      <a:lnTo>
                        <a:pt x="105" y="81"/>
                      </a:lnTo>
                      <a:lnTo>
                        <a:pt x="105" y="10"/>
                      </a:lnTo>
                      <a:lnTo>
                        <a:pt x="71" y="0"/>
                      </a:lnTo>
                      <a:lnTo>
                        <a:pt x="52" y="38"/>
                      </a:lnTo>
                      <a:lnTo>
                        <a:pt x="34" y="0"/>
                      </a:lnTo>
                      <a:lnTo>
                        <a:pt x="0" y="10"/>
                      </a:lnTo>
                      <a:lnTo>
                        <a:pt x="0" y="81"/>
                      </a:lnTo>
                      <a:lnTo>
                        <a:pt x="19" y="81"/>
                      </a:lnTo>
                      <a:lnTo>
                        <a:pt x="29" y="157"/>
                      </a:lnTo>
                      <a:lnTo>
                        <a:pt x="52" y="157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18" name="Freeform 468">
                  <a:extLst>
                    <a:ext uri="{FF2B5EF4-FFF2-40B4-BE49-F238E27FC236}">
                      <a16:creationId xmlns:a16="http://schemas.microsoft.com/office/drawing/2014/main" id="{21C12056-1D27-40E5-8149-326FE1C913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2725" y="731838"/>
                  <a:ext cx="90488" cy="346075"/>
                </a:xfrm>
                <a:custGeom>
                  <a:avLst/>
                  <a:gdLst>
                    <a:gd name="T0" fmla="*/ 24 w 24"/>
                    <a:gd name="T1" fmla="*/ 92 h 92"/>
                    <a:gd name="T2" fmla="*/ 24 w 24"/>
                    <a:gd name="T3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4" h="92">
                      <a:moveTo>
                        <a:pt x="24" y="92"/>
                      </a:moveTo>
                      <a:cubicBezTo>
                        <a:pt x="0" y="60"/>
                        <a:pt x="0" y="26"/>
                        <a:pt x="24" y="0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19" name="Line 469">
                  <a:extLst>
                    <a:ext uri="{FF2B5EF4-FFF2-40B4-BE49-F238E27FC236}">
                      <a16:creationId xmlns:a16="http://schemas.microsoft.com/office/drawing/2014/main" id="{28D8F2B6-40F9-463B-9CF1-62F7742901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0338" y="987425"/>
                  <a:ext cx="15716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20" name="Line 470">
                  <a:extLst>
                    <a:ext uri="{FF2B5EF4-FFF2-40B4-BE49-F238E27FC236}">
                      <a16:creationId xmlns:a16="http://schemas.microsoft.com/office/drawing/2014/main" id="{377A8EFB-E4A3-49D0-BCED-620DAE4B64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97163" y="822325"/>
                  <a:ext cx="160338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21" name="Line 471">
                  <a:extLst>
                    <a:ext uri="{FF2B5EF4-FFF2-40B4-BE49-F238E27FC236}">
                      <a16:creationId xmlns:a16="http://schemas.microsoft.com/office/drawing/2014/main" id="{C5801E0B-5933-4F95-B048-A34F899018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78113" y="896938"/>
                  <a:ext cx="179388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122" name="Freeform 472">
                  <a:extLst>
                    <a:ext uri="{FF2B5EF4-FFF2-40B4-BE49-F238E27FC236}">
                      <a16:creationId xmlns:a16="http://schemas.microsoft.com/office/drawing/2014/main" id="{92C3F3D0-8CBB-48D8-8336-0279277129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8113" y="731838"/>
                  <a:ext cx="179388" cy="346075"/>
                </a:xfrm>
                <a:custGeom>
                  <a:avLst/>
                  <a:gdLst>
                    <a:gd name="T0" fmla="*/ 48 w 48"/>
                    <a:gd name="T1" fmla="*/ 0 h 92"/>
                    <a:gd name="T2" fmla="*/ 46 w 48"/>
                    <a:gd name="T3" fmla="*/ 0 h 92"/>
                    <a:gd name="T4" fmla="*/ 0 w 48"/>
                    <a:gd name="T5" fmla="*/ 45 h 92"/>
                    <a:gd name="T6" fmla="*/ 46 w 48"/>
                    <a:gd name="T7" fmla="*/ 92 h 92"/>
                    <a:gd name="T8" fmla="*/ 48 w 48"/>
                    <a:gd name="T9" fmla="*/ 92 h 92"/>
                    <a:gd name="T10" fmla="*/ 48 w 48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8" h="92">
                      <a:moveTo>
                        <a:pt x="48" y="0"/>
                      </a:moveTo>
                      <a:cubicBezTo>
                        <a:pt x="47" y="0"/>
                        <a:pt x="47" y="0"/>
                        <a:pt x="46" y="0"/>
                      </a:cubicBezTo>
                      <a:cubicBezTo>
                        <a:pt x="21" y="0"/>
                        <a:pt x="0" y="19"/>
                        <a:pt x="0" y="45"/>
                      </a:cubicBezTo>
                      <a:cubicBezTo>
                        <a:pt x="0" y="71"/>
                        <a:pt x="20" y="92"/>
                        <a:pt x="46" y="92"/>
                      </a:cubicBezTo>
                      <a:cubicBezTo>
                        <a:pt x="47" y="92"/>
                        <a:pt x="47" y="92"/>
                        <a:pt x="48" y="92"/>
                      </a:cubicBezTo>
                      <a:lnTo>
                        <a:pt x="48" y="0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1975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6835B83C-FDAA-4FDB-A5C9-0C1381C1D7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8" cy="2247900"/>
          </a:xfrm>
          <a:custGeom>
            <a:avLst/>
            <a:gdLst>
              <a:gd name="connsiteX0" fmla="*/ 0 w 12191998"/>
              <a:gd name="connsiteY0" fmla="*/ 0 h 2247900"/>
              <a:gd name="connsiteX1" fmla="*/ 12191998 w 12191998"/>
              <a:gd name="connsiteY1" fmla="*/ 0 h 2247900"/>
              <a:gd name="connsiteX2" fmla="*/ 12191998 w 12191998"/>
              <a:gd name="connsiteY2" fmla="*/ 2247900 h 2247900"/>
              <a:gd name="connsiteX3" fmla="*/ 0 w 12191998"/>
              <a:gd name="connsiteY3" fmla="*/ 224790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8" h="2247900">
                <a:moveTo>
                  <a:pt x="0" y="0"/>
                </a:moveTo>
                <a:lnTo>
                  <a:pt x="12191998" y="0"/>
                </a:lnTo>
                <a:lnTo>
                  <a:pt x="12191998" y="2247900"/>
                </a:lnTo>
                <a:lnTo>
                  <a:pt x="0" y="2247900"/>
                </a:lnTo>
                <a:close/>
              </a:path>
            </a:pathLst>
          </a:cu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042BD3A-7B8E-462E-9D15-FC63B1D88BC8}"/>
              </a:ext>
            </a:extLst>
          </p:cNvPr>
          <p:cNvSpPr/>
          <p:nvPr/>
        </p:nvSpPr>
        <p:spPr>
          <a:xfrm>
            <a:off x="0" y="0"/>
            <a:ext cx="12192000" cy="22479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F0DA0D-FA12-4BF6-9E0B-2F52D2F0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092"/>
            <a:ext cx="10515600" cy="949414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Online Payment Benefits</a:t>
            </a:r>
            <a:endParaRPr lang="en-ID" sz="4000" dirty="0">
              <a:solidFill>
                <a:schemeClr val="bg1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36DD865-C9FB-430D-9B6B-695618865D33}"/>
              </a:ext>
            </a:extLst>
          </p:cNvPr>
          <p:cNvGrpSpPr/>
          <p:nvPr/>
        </p:nvGrpSpPr>
        <p:grpSpPr>
          <a:xfrm>
            <a:off x="930108" y="1501753"/>
            <a:ext cx="1955968" cy="4662814"/>
            <a:chOff x="930108" y="1501753"/>
            <a:chExt cx="1955968" cy="466281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CC9346C-2F30-4F5B-AECD-34E222F9B095}"/>
                </a:ext>
              </a:extLst>
            </p:cNvPr>
            <p:cNvSpPr/>
            <p:nvPr/>
          </p:nvSpPr>
          <p:spPr>
            <a:xfrm>
              <a:off x="1162324" y="1501753"/>
              <a:ext cx="1490115" cy="14901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460DFE5-C263-4A58-94EA-493210ACD974}"/>
                </a:ext>
              </a:extLst>
            </p:cNvPr>
            <p:cNvSpPr/>
            <p:nvPr/>
          </p:nvSpPr>
          <p:spPr>
            <a:xfrm>
              <a:off x="1347609" y="1687038"/>
              <a:ext cx="1119545" cy="1119545"/>
            </a:xfrm>
            <a:prstGeom prst="ellipse">
              <a:avLst/>
            </a:prstGeom>
            <a:gradFill>
              <a:gsLst>
                <a:gs pos="40000">
                  <a:schemeClr val="accent3"/>
                </a:gs>
                <a:gs pos="100000">
                  <a:schemeClr val="accent5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3F96BA-52F9-4B1C-AD65-ED0B0FCBD396}"/>
                </a:ext>
              </a:extLst>
            </p:cNvPr>
            <p:cNvSpPr/>
            <p:nvPr/>
          </p:nvSpPr>
          <p:spPr>
            <a:xfrm>
              <a:off x="930108" y="4225575"/>
              <a:ext cx="1955968" cy="193899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consectetur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adipiscing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Maecenas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ullamcorper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orci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efficitur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in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condimentum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ligula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varius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Ut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malesuada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nulla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justo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posuere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blandit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vitae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eu</a:t>
              </a:r>
              <a:endParaRPr lang="en-US" sz="1400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308C78D-C6E5-4398-A7D2-97D3FB4B45CF}"/>
                </a:ext>
              </a:extLst>
            </p:cNvPr>
            <p:cNvSpPr/>
            <p:nvPr/>
          </p:nvSpPr>
          <p:spPr>
            <a:xfrm>
              <a:off x="930108" y="3179082"/>
              <a:ext cx="195596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endParaRPr lang="en-US" b="1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90B65A0-9864-4AEF-8C4E-7DD25C4B8E23}"/>
                </a:ext>
              </a:extLst>
            </p:cNvPr>
            <p:cNvCxnSpPr>
              <a:cxnSpLocks/>
            </p:cNvCxnSpPr>
            <p:nvPr/>
          </p:nvCxnSpPr>
          <p:spPr>
            <a:xfrm>
              <a:off x="1733932" y="3979328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3E72019-9AF9-4DB4-B2C1-CC87966D63BD}"/>
                </a:ext>
              </a:extLst>
            </p:cNvPr>
            <p:cNvGrpSpPr/>
            <p:nvPr/>
          </p:nvGrpSpPr>
          <p:grpSpPr>
            <a:xfrm>
              <a:off x="1672129" y="2010429"/>
              <a:ext cx="470504" cy="472764"/>
              <a:chOff x="7005638" y="746126"/>
              <a:chExt cx="330200" cy="331787"/>
            </a:xfrm>
          </p:grpSpPr>
          <p:sp>
            <p:nvSpPr>
              <p:cNvPr id="30" name="Freeform 397">
                <a:extLst>
                  <a:ext uri="{FF2B5EF4-FFF2-40B4-BE49-F238E27FC236}">
                    <a16:creationId xmlns:a16="http://schemas.microsoft.com/office/drawing/2014/main" id="{345D3484-E0C7-4E8B-96D1-19EF10D53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0088" y="776288"/>
                <a:ext cx="241300" cy="165100"/>
              </a:xfrm>
              <a:custGeom>
                <a:avLst/>
                <a:gdLst>
                  <a:gd name="T0" fmla="*/ 152 w 152"/>
                  <a:gd name="T1" fmla="*/ 0 h 104"/>
                  <a:gd name="T2" fmla="*/ 152 w 152"/>
                  <a:gd name="T3" fmla="*/ 104 h 104"/>
                  <a:gd name="T4" fmla="*/ 81 w 152"/>
                  <a:gd name="T5" fmla="*/ 104 h 104"/>
                  <a:gd name="T6" fmla="*/ 0 w 152"/>
                  <a:gd name="T7" fmla="*/ 104 h 104"/>
                  <a:gd name="T8" fmla="*/ 0 w 152"/>
                  <a:gd name="T9" fmla="*/ 0 h 104"/>
                  <a:gd name="T10" fmla="*/ 152 w 15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104">
                    <a:moveTo>
                      <a:pt x="152" y="0"/>
                    </a:moveTo>
                    <a:lnTo>
                      <a:pt x="152" y="104"/>
                    </a:lnTo>
                    <a:lnTo>
                      <a:pt x="81" y="104"/>
                    </a:lnTo>
                    <a:lnTo>
                      <a:pt x="0" y="104"/>
                    </a:lnTo>
                    <a:lnTo>
                      <a:pt x="0" y="0"/>
                    </a:lnTo>
                    <a:lnTo>
                      <a:pt x="152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3" name="Freeform 398">
                <a:extLst>
                  <a:ext uri="{FF2B5EF4-FFF2-40B4-BE49-F238E27FC236}">
                    <a16:creationId xmlns:a16="http://schemas.microsoft.com/office/drawing/2014/main" id="{92755F87-6F13-4840-BF2D-0FFD0AB06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9926" y="746126"/>
                <a:ext cx="300038" cy="225425"/>
              </a:xfrm>
              <a:custGeom>
                <a:avLst/>
                <a:gdLst>
                  <a:gd name="T0" fmla="*/ 0 w 80"/>
                  <a:gd name="T1" fmla="*/ 60 h 60"/>
                  <a:gd name="T2" fmla="*/ 0 w 80"/>
                  <a:gd name="T3" fmla="*/ 6 h 60"/>
                  <a:gd name="T4" fmla="*/ 6 w 80"/>
                  <a:gd name="T5" fmla="*/ 0 h 60"/>
                  <a:gd name="T6" fmla="*/ 74 w 80"/>
                  <a:gd name="T7" fmla="*/ 0 h 60"/>
                  <a:gd name="T8" fmla="*/ 80 w 80"/>
                  <a:gd name="T9" fmla="*/ 6 h 60"/>
                  <a:gd name="T10" fmla="*/ 80 w 80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60">
                    <a:moveTo>
                      <a:pt x="0" y="6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7" y="0"/>
                      <a:pt x="80" y="3"/>
                      <a:pt x="80" y="6"/>
                    </a:cubicBezTo>
                    <a:cubicBezTo>
                      <a:pt x="80" y="60"/>
                      <a:pt x="80" y="60"/>
                      <a:pt x="80" y="60"/>
                    </a:cubicBez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4" name="Freeform 399">
                <a:extLst>
                  <a:ext uri="{FF2B5EF4-FFF2-40B4-BE49-F238E27FC236}">
                    <a16:creationId xmlns:a16="http://schemas.microsoft.com/office/drawing/2014/main" id="{8FF31AD7-F7AA-444F-BCE2-F43A0C1B3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971551"/>
                <a:ext cx="330200" cy="46038"/>
              </a:xfrm>
              <a:custGeom>
                <a:avLst/>
                <a:gdLst>
                  <a:gd name="T0" fmla="*/ 52 w 88"/>
                  <a:gd name="T1" fmla="*/ 0 h 12"/>
                  <a:gd name="T2" fmla="*/ 52 w 88"/>
                  <a:gd name="T3" fmla="*/ 4 h 12"/>
                  <a:gd name="T4" fmla="*/ 36 w 88"/>
                  <a:gd name="T5" fmla="*/ 4 h 12"/>
                  <a:gd name="T6" fmla="*/ 36 w 88"/>
                  <a:gd name="T7" fmla="*/ 0 h 12"/>
                  <a:gd name="T8" fmla="*/ 0 w 88"/>
                  <a:gd name="T9" fmla="*/ 0 h 12"/>
                  <a:gd name="T10" fmla="*/ 0 w 88"/>
                  <a:gd name="T11" fmla="*/ 8 h 12"/>
                  <a:gd name="T12" fmla="*/ 4 w 88"/>
                  <a:gd name="T13" fmla="*/ 12 h 12"/>
                  <a:gd name="T14" fmla="*/ 84 w 88"/>
                  <a:gd name="T15" fmla="*/ 12 h 12"/>
                  <a:gd name="T16" fmla="*/ 88 w 88"/>
                  <a:gd name="T17" fmla="*/ 8 h 12"/>
                  <a:gd name="T18" fmla="*/ 88 w 88"/>
                  <a:gd name="T19" fmla="*/ 0 h 12"/>
                  <a:gd name="T20" fmla="*/ 52 w 88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12">
                    <a:moveTo>
                      <a:pt x="52" y="0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6" y="12"/>
                      <a:pt x="88" y="10"/>
                      <a:pt x="88" y="8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5" name="Line 400">
                <a:extLst>
                  <a:ext uri="{FF2B5EF4-FFF2-40B4-BE49-F238E27FC236}">
                    <a16:creationId xmlns:a16="http://schemas.microsoft.com/office/drawing/2014/main" id="{3E3DBD8A-F4CE-4D4F-A1A7-4E4BAF1C5C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05638" y="1077913"/>
                <a:ext cx="330200" cy="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6" name="Line 401">
                <a:extLst>
                  <a:ext uri="{FF2B5EF4-FFF2-40B4-BE49-F238E27FC236}">
                    <a16:creationId xmlns:a16="http://schemas.microsoft.com/office/drawing/2014/main" id="{A7CB8A8C-6A48-4099-B52A-45B5EB9E11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70738" y="1017588"/>
                <a:ext cx="0" cy="60325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7" name="Rectangle 402">
                <a:extLst>
                  <a:ext uri="{FF2B5EF4-FFF2-40B4-BE49-F238E27FC236}">
                    <a16:creationId xmlns:a16="http://schemas.microsoft.com/office/drawing/2014/main" id="{63986E96-D248-4A3D-BD2F-526C9E9F3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4701" y="852488"/>
                <a:ext cx="90488" cy="58738"/>
              </a:xfrm>
              <a:prstGeom prst="rect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38" name="Freeform 403">
                <a:extLst>
                  <a:ext uri="{FF2B5EF4-FFF2-40B4-BE49-F238E27FC236}">
                    <a16:creationId xmlns:a16="http://schemas.microsoft.com/office/drawing/2014/main" id="{0937E8A1-8910-44C4-85C9-99298CDA0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576" y="806451"/>
                <a:ext cx="60325" cy="46038"/>
              </a:xfrm>
              <a:custGeom>
                <a:avLst/>
                <a:gdLst>
                  <a:gd name="T0" fmla="*/ 0 w 16"/>
                  <a:gd name="T1" fmla="*/ 8 h 12"/>
                  <a:gd name="T2" fmla="*/ 8 w 16"/>
                  <a:gd name="T3" fmla="*/ 0 h 12"/>
                  <a:gd name="T4" fmla="*/ 16 w 16"/>
                  <a:gd name="T5" fmla="*/ 8 h 12"/>
                  <a:gd name="T6" fmla="*/ 16 w 16"/>
                  <a:gd name="T7" fmla="*/ 12 h 12"/>
                  <a:gd name="T8" fmla="*/ 0 w 16"/>
                  <a:gd name="T9" fmla="*/ 12 h 12"/>
                  <a:gd name="T10" fmla="*/ 0 w 16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2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0" y="8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C783188-64BD-4013-AA37-5D49A6C0BA66}"/>
              </a:ext>
            </a:extLst>
          </p:cNvPr>
          <p:cNvGrpSpPr/>
          <p:nvPr/>
        </p:nvGrpSpPr>
        <p:grpSpPr>
          <a:xfrm>
            <a:off x="3752683" y="1501753"/>
            <a:ext cx="1955968" cy="4662814"/>
            <a:chOff x="3752683" y="1501753"/>
            <a:chExt cx="1955968" cy="466281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0C5788D-4AEC-4480-B395-416E17F3BB4E}"/>
                </a:ext>
              </a:extLst>
            </p:cNvPr>
            <p:cNvSpPr/>
            <p:nvPr/>
          </p:nvSpPr>
          <p:spPr>
            <a:xfrm>
              <a:off x="3984899" y="1501753"/>
              <a:ext cx="1490115" cy="14901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50165F5-3F7B-4402-AC96-2A537A786F95}"/>
                </a:ext>
              </a:extLst>
            </p:cNvPr>
            <p:cNvSpPr/>
            <p:nvPr/>
          </p:nvSpPr>
          <p:spPr>
            <a:xfrm>
              <a:off x="4170184" y="1687038"/>
              <a:ext cx="1119545" cy="1119545"/>
            </a:xfrm>
            <a:prstGeom prst="ellipse">
              <a:avLst/>
            </a:prstGeom>
            <a:gradFill>
              <a:gsLst>
                <a:gs pos="40000">
                  <a:schemeClr val="accent3"/>
                </a:gs>
                <a:gs pos="100000">
                  <a:schemeClr val="accent5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679623-F597-4941-9D68-05FD3C969E2A}"/>
                </a:ext>
              </a:extLst>
            </p:cNvPr>
            <p:cNvSpPr/>
            <p:nvPr/>
          </p:nvSpPr>
          <p:spPr>
            <a:xfrm>
              <a:off x="3752683" y="4225575"/>
              <a:ext cx="1955968" cy="193899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consectetur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adipiscing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Maecenas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ullamcorper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orci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efficitur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in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condimentum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ligula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varius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Ut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malesuada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nulla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justo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posuere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blandit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vitae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eu</a:t>
              </a:r>
              <a:endParaRPr lang="en-US" sz="1400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7C2F59-7235-4828-9406-B04EC540307E}"/>
                </a:ext>
              </a:extLst>
            </p:cNvPr>
            <p:cNvSpPr/>
            <p:nvPr/>
          </p:nvSpPr>
          <p:spPr>
            <a:xfrm>
              <a:off x="3752683" y="3179082"/>
              <a:ext cx="195596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endParaRPr lang="en-US" b="1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F483BD9-BA15-45CB-B3F2-28E6F7FF0C94}"/>
                </a:ext>
              </a:extLst>
            </p:cNvPr>
            <p:cNvCxnSpPr>
              <a:cxnSpLocks/>
            </p:cNvCxnSpPr>
            <p:nvPr/>
          </p:nvCxnSpPr>
          <p:spPr>
            <a:xfrm>
              <a:off x="4556507" y="3979328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DDB6E7-6A6B-47CB-BE3B-103E9579594E}"/>
                </a:ext>
              </a:extLst>
            </p:cNvPr>
            <p:cNvGrpSpPr/>
            <p:nvPr/>
          </p:nvGrpSpPr>
          <p:grpSpPr>
            <a:xfrm>
              <a:off x="4516195" y="2000250"/>
              <a:ext cx="427524" cy="493122"/>
              <a:chOff x="4604789" y="2077752"/>
              <a:chExt cx="300037" cy="346075"/>
            </a:xfrm>
          </p:grpSpPr>
          <p:sp>
            <p:nvSpPr>
              <p:cNvPr id="40" name="Freeform 458">
                <a:extLst>
                  <a:ext uri="{FF2B5EF4-FFF2-40B4-BE49-F238E27FC236}">
                    <a16:creationId xmlns:a16="http://schemas.microsoft.com/office/drawing/2014/main" id="{783E6CC7-EE06-46B5-8CAD-DDC437DFA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176" y="2228564"/>
                <a:ext cx="120650" cy="195263"/>
              </a:xfrm>
              <a:custGeom>
                <a:avLst/>
                <a:gdLst>
                  <a:gd name="T0" fmla="*/ 0 w 32"/>
                  <a:gd name="T1" fmla="*/ 4 h 52"/>
                  <a:gd name="T2" fmla="*/ 4 w 32"/>
                  <a:gd name="T3" fmla="*/ 0 h 52"/>
                  <a:gd name="T4" fmla="*/ 28 w 32"/>
                  <a:gd name="T5" fmla="*/ 0 h 52"/>
                  <a:gd name="T6" fmla="*/ 32 w 32"/>
                  <a:gd name="T7" fmla="*/ 4 h 52"/>
                  <a:gd name="T8" fmla="*/ 32 w 32"/>
                  <a:gd name="T9" fmla="*/ 48 h 52"/>
                  <a:gd name="T10" fmla="*/ 28 w 32"/>
                  <a:gd name="T11" fmla="*/ 52 h 52"/>
                  <a:gd name="T12" fmla="*/ 4 w 32"/>
                  <a:gd name="T13" fmla="*/ 52 h 52"/>
                  <a:gd name="T14" fmla="*/ 0 w 32"/>
                  <a:gd name="T15" fmla="*/ 48 h 52"/>
                  <a:gd name="T16" fmla="*/ 0 w 32"/>
                  <a:gd name="T17" fmla="*/ 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2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2"/>
                      <a:pt x="32" y="4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50"/>
                      <a:pt x="30" y="52"/>
                      <a:pt x="28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lnTo>
                      <a:pt x="0" y="4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1" name="Line 459">
                <a:extLst>
                  <a:ext uri="{FF2B5EF4-FFF2-40B4-BE49-F238E27FC236}">
                    <a16:creationId xmlns:a16="http://schemas.microsoft.com/office/drawing/2014/main" id="{34AB08B5-D13B-4B25-9545-4DA174F65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4176" y="2379377"/>
                <a:ext cx="120650" cy="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2" name="Oval 460">
                <a:extLst>
                  <a:ext uri="{FF2B5EF4-FFF2-40B4-BE49-F238E27FC236}">
                    <a16:creationId xmlns:a16="http://schemas.microsoft.com/office/drawing/2014/main" id="{31627498-135E-4FC5-8144-300E944FD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6564" y="2393664"/>
                <a:ext cx="15875" cy="142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3" name="Freeform 461">
                <a:extLst>
                  <a:ext uri="{FF2B5EF4-FFF2-40B4-BE49-F238E27FC236}">
                    <a16:creationId xmlns:a16="http://schemas.microsoft.com/office/drawing/2014/main" id="{CF0E8A45-DBB0-4F96-A62F-D05946249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9076" y="2077752"/>
                <a:ext cx="153988" cy="134938"/>
              </a:xfrm>
              <a:custGeom>
                <a:avLst/>
                <a:gdLst>
                  <a:gd name="T0" fmla="*/ 11 w 41"/>
                  <a:gd name="T1" fmla="*/ 29 h 36"/>
                  <a:gd name="T2" fmla="*/ 41 w 41"/>
                  <a:gd name="T3" fmla="*/ 25 h 36"/>
                  <a:gd name="T4" fmla="*/ 7 w 41"/>
                  <a:gd name="T5" fmla="*/ 0 h 36"/>
                  <a:gd name="T6" fmla="*/ 11 w 41"/>
                  <a:gd name="T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6">
                    <a:moveTo>
                      <a:pt x="11" y="29"/>
                    </a:moveTo>
                    <a:cubicBezTo>
                      <a:pt x="21" y="36"/>
                      <a:pt x="34" y="34"/>
                      <a:pt x="41" y="2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9"/>
                      <a:pt x="2" y="22"/>
                      <a:pt x="11" y="29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4" name="Line 462">
                <a:extLst>
                  <a:ext uri="{FF2B5EF4-FFF2-40B4-BE49-F238E27FC236}">
                    <a16:creationId xmlns:a16="http://schemas.microsoft.com/office/drawing/2014/main" id="{FC9B5AF5-BE44-44EB-800F-48798A00D1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09564" y="2096802"/>
                <a:ext cx="22225" cy="30163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5" name="Freeform 463">
                <a:extLst>
                  <a:ext uri="{FF2B5EF4-FFF2-40B4-BE49-F238E27FC236}">
                    <a16:creationId xmlns:a16="http://schemas.microsoft.com/office/drawing/2014/main" id="{006F3CC3-3EBF-418E-8964-529B405E9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789" y="2182527"/>
                <a:ext cx="100013" cy="60325"/>
              </a:xfrm>
              <a:custGeom>
                <a:avLst/>
                <a:gdLst>
                  <a:gd name="T0" fmla="*/ 30 w 63"/>
                  <a:gd name="T1" fmla="*/ 0 h 38"/>
                  <a:gd name="T2" fmla="*/ 0 w 63"/>
                  <a:gd name="T3" fmla="*/ 38 h 38"/>
                  <a:gd name="T4" fmla="*/ 63 w 63"/>
                  <a:gd name="T5" fmla="*/ 38 h 38"/>
                  <a:gd name="T6" fmla="*/ 30 w 6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8">
                    <a:moveTo>
                      <a:pt x="30" y="0"/>
                    </a:moveTo>
                    <a:lnTo>
                      <a:pt x="0" y="38"/>
                    </a:lnTo>
                    <a:lnTo>
                      <a:pt x="63" y="38"/>
                    </a:lnTo>
                    <a:lnTo>
                      <a:pt x="30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6" name="Freeform 464">
                <a:extLst>
                  <a:ext uri="{FF2B5EF4-FFF2-40B4-BE49-F238E27FC236}">
                    <a16:creationId xmlns:a16="http://schemas.microsoft.com/office/drawing/2014/main" id="{9DB9B301-B26A-4E2B-883F-03DC7A4B7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239" y="2123789"/>
                <a:ext cx="98425" cy="82550"/>
              </a:xfrm>
              <a:custGeom>
                <a:avLst/>
                <a:gdLst>
                  <a:gd name="T0" fmla="*/ 0 w 62"/>
                  <a:gd name="T1" fmla="*/ 0 h 52"/>
                  <a:gd name="T2" fmla="*/ 62 w 62"/>
                  <a:gd name="T3" fmla="*/ 0 h 52"/>
                  <a:gd name="T4" fmla="*/ 62 w 62"/>
                  <a:gd name="T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52">
                    <a:moveTo>
                      <a:pt x="0" y="0"/>
                    </a:moveTo>
                    <a:lnTo>
                      <a:pt x="62" y="0"/>
                    </a:lnTo>
                    <a:lnTo>
                      <a:pt x="62" y="52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  <p:sp>
            <p:nvSpPr>
              <p:cNvPr id="47" name="Freeform 465">
                <a:extLst>
                  <a:ext uri="{FF2B5EF4-FFF2-40B4-BE49-F238E27FC236}">
                    <a16:creationId xmlns:a16="http://schemas.microsoft.com/office/drawing/2014/main" id="{A490D4DC-1C9A-467B-A4C6-90A92AE15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239" y="2280952"/>
                <a:ext cx="98425" cy="98425"/>
              </a:xfrm>
              <a:custGeom>
                <a:avLst/>
                <a:gdLst>
                  <a:gd name="T0" fmla="*/ 62 w 62"/>
                  <a:gd name="T1" fmla="*/ 62 h 62"/>
                  <a:gd name="T2" fmla="*/ 0 w 62"/>
                  <a:gd name="T3" fmla="*/ 62 h 62"/>
                  <a:gd name="T4" fmla="*/ 0 w 62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62">
                    <a:moveTo>
                      <a:pt x="62" y="62"/>
                    </a:moveTo>
                    <a:lnTo>
                      <a:pt x="0" y="62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9630647-1BAF-45CF-A507-2F0488267456}"/>
              </a:ext>
            </a:extLst>
          </p:cNvPr>
          <p:cNvGrpSpPr/>
          <p:nvPr/>
        </p:nvGrpSpPr>
        <p:grpSpPr>
          <a:xfrm>
            <a:off x="6575258" y="1501753"/>
            <a:ext cx="1955968" cy="4662814"/>
            <a:chOff x="6575258" y="1501753"/>
            <a:chExt cx="1955968" cy="466281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B176C0F-90FC-468E-98D6-9E5683C57D7B}"/>
                </a:ext>
              </a:extLst>
            </p:cNvPr>
            <p:cNvSpPr/>
            <p:nvPr/>
          </p:nvSpPr>
          <p:spPr>
            <a:xfrm>
              <a:off x="6807474" y="1501753"/>
              <a:ext cx="1490115" cy="14901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0BE9AF-A1D4-4B41-B7EF-9E80488F5993}"/>
                </a:ext>
              </a:extLst>
            </p:cNvPr>
            <p:cNvSpPr/>
            <p:nvPr/>
          </p:nvSpPr>
          <p:spPr>
            <a:xfrm>
              <a:off x="6992759" y="1687038"/>
              <a:ext cx="1119545" cy="1119545"/>
            </a:xfrm>
            <a:prstGeom prst="ellipse">
              <a:avLst/>
            </a:prstGeom>
            <a:gradFill>
              <a:gsLst>
                <a:gs pos="40000">
                  <a:schemeClr val="accent3"/>
                </a:gs>
                <a:gs pos="100000">
                  <a:schemeClr val="accent5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1B6092-10A8-443A-80F6-C3AEA92974B9}"/>
                </a:ext>
              </a:extLst>
            </p:cNvPr>
            <p:cNvSpPr/>
            <p:nvPr/>
          </p:nvSpPr>
          <p:spPr>
            <a:xfrm>
              <a:off x="6575258" y="4225575"/>
              <a:ext cx="1955968" cy="193899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consectetur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adipiscing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Maecenas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ullamcorper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orci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efficitur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in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condimentum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ligula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varius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Ut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malesuada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nulla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justo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posuere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blandit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vitae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eu</a:t>
              </a:r>
              <a:endParaRPr lang="en-US" sz="1400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CFC83B1-C40E-4340-9B3C-3FB4731B91A6}"/>
                </a:ext>
              </a:extLst>
            </p:cNvPr>
            <p:cNvSpPr/>
            <p:nvPr/>
          </p:nvSpPr>
          <p:spPr>
            <a:xfrm>
              <a:off x="6575258" y="3179082"/>
              <a:ext cx="195596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endParaRPr lang="en-US" b="1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D4483DA-36C8-45B3-B7E3-EE8839577223}"/>
                </a:ext>
              </a:extLst>
            </p:cNvPr>
            <p:cNvCxnSpPr>
              <a:cxnSpLocks/>
            </p:cNvCxnSpPr>
            <p:nvPr/>
          </p:nvCxnSpPr>
          <p:spPr>
            <a:xfrm>
              <a:off x="7379082" y="3979328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AFABE64-023F-44C1-8692-DFBFB0825230}"/>
                </a:ext>
              </a:extLst>
            </p:cNvPr>
            <p:cNvGrpSpPr/>
            <p:nvPr/>
          </p:nvGrpSpPr>
          <p:grpSpPr>
            <a:xfrm>
              <a:off x="7308231" y="2000250"/>
              <a:ext cx="488600" cy="493122"/>
              <a:chOff x="7310438" y="5059363"/>
              <a:chExt cx="342900" cy="346075"/>
            </a:xfrm>
          </p:grpSpPr>
          <p:sp>
            <p:nvSpPr>
              <p:cNvPr id="49" name="Freeform 251">
                <a:extLst>
                  <a:ext uri="{FF2B5EF4-FFF2-40B4-BE49-F238E27FC236}">
                    <a16:creationId xmlns:a16="http://schemas.microsoft.com/office/drawing/2014/main" id="{717BEAEC-32A7-489D-B5D5-42B01D0FE2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1713" y="5059363"/>
                <a:ext cx="255588" cy="255588"/>
              </a:xfrm>
              <a:custGeom>
                <a:avLst/>
                <a:gdLst>
                  <a:gd name="T0" fmla="*/ 147 w 161"/>
                  <a:gd name="T1" fmla="*/ 92 h 161"/>
                  <a:gd name="T2" fmla="*/ 161 w 161"/>
                  <a:gd name="T3" fmla="*/ 80 h 161"/>
                  <a:gd name="T4" fmla="*/ 147 w 161"/>
                  <a:gd name="T5" fmla="*/ 69 h 161"/>
                  <a:gd name="T6" fmla="*/ 157 w 161"/>
                  <a:gd name="T7" fmla="*/ 50 h 161"/>
                  <a:gd name="T8" fmla="*/ 138 w 161"/>
                  <a:gd name="T9" fmla="*/ 43 h 161"/>
                  <a:gd name="T10" fmla="*/ 138 w 161"/>
                  <a:gd name="T11" fmla="*/ 24 h 161"/>
                  <a:gd name="T12" fmla="*/ 119 w 161"/>
                  <a:gd name="T13" fmla="*/ 26 h 161"/>
                  <a:gd name="T14" fmla="*/ 112 w 161"/>
                  <a:gd name="T15" fmla="*/ 7 h 161"/>
                  <a:gd name="T16" fmla="*/ 95 w 161"/>
                  <a:gd name="T17" fmla="*/ 17 h 161"/>
                  <a:gd name="T18" fmla="*/ 81 w 161"/>
                  <a:gd name="T19" fmla="*/ 0 h 161"/>
                  <a:gd name="T20" fmla="*/ 69 w 161"/>
                  <a:gd name="T21" fmla="*/ 17 h 161"/>
                  <a:gd name="T22" fmla="*/ 50 w 161"/>
                  <a:gd name="T23" fmla="*/ 7 h 161"/>
                  <a:gd name="T24" fmla="*/ 45 w 161"/>
                  <a:gd name="T25" fmla="*/ 26 h 161"/>
                  <a:gd name="T26" fmla="*/ 24 w 161"/>
                  <a:gd name="T27" fmla="*/ 24 h 161"/>
                  <a:gd name="T28" fmla="*/ 26 w 161"/>
                  <a:gd name="T29" fmla="*/ 43 h 161"/>
                  <a:gd name="T30" fmla="*/ 7 w 161"/>
                  <a:gd name="T31" fmla="*/ 50 h 161"/>
                  <a:gd name="T32" fmla="*/ 17 w 161"/>
                  <a:gd name="T33" fmla="*/ 69 h 161"/>
                  <a:gd name="T34" fmla="*/ 0 w 161"/>
                  <a:gd name="T35" fmla="*/ 80 h 161"/>
                  <a:gd name="T36" fmla="*/ 17 w 161"/>
                  <a:gd name="T37" fmla="*/ 92 h 161"/>
                  <a:gd name="T38" fmla="*/ 7 w 161"/>
                  <a:gd name="T39" fmla="*/ 111 h 161"/>
                  <a:gd name="T40" fmla="*/ 26 w 161"/>
                  <a:gd name="T41" fmla="*/ 118 h 161"/>
                  <a:gd name="T42" fmla="*/ 24 w 161"/>
                  <a:gd name="T43" fmla="*/ 137 h 161"/>
                  <a:gd name="T44" fmla="*/ 45 w 161"/>
                  <a:gd name="T45" fmla="*/ 135 h 161"/>
                  <a:gd name="T46" fmla="*/ 50 w 161"/>
                  <a:gd name="T47" fmla="*/ 154 h 161"/>
                  <a:gd name="T48" fmla="*/ 69 w 161"/>
                  <a:gd name="T49" fmla="*/ 144 h 161"/>
                  <a:gd name="T50" fmla="*/ 81 w 161"/>
                  <a:gd name="T51" fmla="*/ 161 h 161"/>
                  <a:gd name="T52" fmla="*/ 95 w 161"/>
                  <a:gd name="T53" fmla="*/ 144 h 161"/>
                  <a:gd name="T54" fmla="*/ 112 w 161"/>
                  <a:gd name="T55" fmla="*/ 154 h 161"/>
                  <a:gd name="T56" fmla="*/ 119 w 161"/>
                  <a:gd name="T57" fmla="*/ 135 h 161"/>
                  <a:gd name="T58" fmla="*/ 138 w 161"/>
                  <a:gd name="T59" fmla="*/ 137 h 161"/>
                  <a:gd name="T60" fmla="*/ 138 w 161"/>
                  <a:gd name="T61" fmla="*/ 118 h 161"/>
                  <a:gd name="T62" fmla="*/ 157 w 161"/>
                  <a:gd name="T63" fmla="*/ 111 h 161"/>
                  <a:gd name="T64" fmla="*/ 147 w 161"/>
                  <a:gd name="T65" fmla="*/ 9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1" h="161">
                    <a:moveTo>
                      <a:pt x="147" y="92"/>
                    </a:moveTo>
                    <a:lnTo>
                      <a:pt x="161" y="80"/>
                    </a:lnTo>
                    <a:lnTo>
                      <a:pt x="147" y="69"/>
                    </a:lnTo>
                    <a:lnTo>
                      <a:pt x="157" y="50"/>
                    </a:lnTo>
                    <a:lnTo>
                      <a:pt x="138" y="43"/>
                    </a:lnTo>
                    <a:lnTo>
                      <a:pt x="138" y="24"/>
                    </a:lnTo>
                    <a:lnTo>
                      <a:pt x="119" y="26"/>
                    </a:lnTo>
                    <a:lnTo>
                      <a:pt x="112" y="7"/>
                    </a:lnTo>
                    <a:lnTo>
                      <a:pt x="95" y="17"/>
                    </a:lnTo>
                    <a:lnTo>
                      <a:pt x="81" y="0"/>
                    </a:lnTo>
                    <a:lnTo>
                      <a:pt x="69" y="17"/>
                    </a:lnTo>
                    <a:lnTo>
                      <a:pt x="50" y="7"/>
                    </a:lnTo>
                    <a:lnTo>
                      <a:pt x="45" y="26"/>
                    </a:lnTo>
                    <a:lnTo>
                      <a:pt x="24" y="24"/>
                    </a:lnTo>
                    <a:lnTo>
                      <a:pt x="26" y="43"/>
                    </a:lnTo>
                    <a:lnTo>
                      <a:pt x="7" y="50"/>
                    </a:lnTo>
                    <a:lnTo>
                      <a:pt x="17" y="69"/>
                    </a:lnTo>
                    <a:lnTo>
                      <a:pt x="0" y="80"/>
                    </a:lnTo>
                    <a:lnTo>
                      <a:pt x="17" y="92"/>
                    </a:lnTo>
                    <a:lnTo>
                      <a:pt x="7" y="111"/>
                    </a:lnTo>
                    <a:lnTo>
                      <a:pt x="26" y="118"/>
                    </a:lnTo>
                    <a:lnTo>
                      <a:pt x="24" y="137"/>
                    </a:lnTo>
                    <a:lnTo>
                      <a:pt x="45" y="135"/>
                    </a:lnTo>
                    <a:lnTo>
                      <a:pt x="50" y="154"/>
                    </a:lnTo>
                    <a:lnTo>
                      <a:pt x="69" y="144"/>
                    </a:lnTo>
                    <a:lnTo>
                      <a:pt x="81" y="161"/>
                    </a:lnTo>
                    <a:lnTo>
                      <a:pt x="95" y="144"/>
                    </a:lnTo>
                    <a:lnTo>
                      <a:pt x="112" y="154"/>
                    </a:lnTo>
                    <a:lnTo>
                      <a:pt x="119" y="135"/>
                    </a:lnTo>
                    <a:lnTo>
                      <a:pt x="138" y="137"/>
                    </a:lnTo>
                    <a:lnTo>
                      <a:pt x="138" y="118"/>
                    </a:lnTo>
                    <a:lnTo>
                      <a:pt x="157" y="111"/>
                    </a:lnTo>
                    <a:lnTo>
                      <a:pt x="147" y="92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252">
                <a:extLst>
                  <a:ext uri="{FF2B5EF4-FFF2-40B4-BE49-F238E27FC236}">
                    <a16:creationId xmlns:a16="http://schemas.microsoft.com/office/drawing/2014/main" id="{24C4732A-C1C2-48DF-9C1E-3410256C3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038" y="5111750"/>
                <a:ext cx="134938" cy="128588"/>
              </a:xfrm>
              <a:custGeom>
                <a:avLst/>
                <a:gdLst>
                  <a:gd name="T0" fmla="*/ 43 w 85"/>
                  <a:gd name="T1" fmla="*/ 0 h 81"/>
                  <a:gd name="T2" fmla="*/ 57 w 85"/>
                  <a:gd name="T3" fmla="*/ 29 h 81"/>
                  <a:gd name="T4" fmla="*/ 85 w 85"/>
                  <a:gd name="T5" fmla="*/ 29 h 81"/>
                  <a:gd name="T6" fmla="*/ 62 w 85"/>
                  <a:gd name="T7" fmla="*/ 47 h 81"/>
                  <a:gd name="T8" fmla="*/ 71 w 85"/>
                  <a:gd name="T9" fmla="*/ 81 h 81"/>
                  <a:gd name="T10" fmla="*/ 43 w 85"/>
                  <a:gd name="T11" fmla="*/ 62 h 81"/>
                  <a:gd name="T12" fmla="*/ 14 w 85"/>
                  <a:gd name="T13" fmla="*/ 81 h 81"/>
                  <a:gd name="T14" fmla="*/ 24 w 85"/>
                  <a:gd name="T15" fmla="*/ 47 h 81"/>
                  <a:gd name="T16" fmla="*/ 0 w 85"/>
                  <a:gd name="T17" fmla="*/ 29 h 81"/>
                  <a:gd name="T18" fmla="*/ 29 w 85"/>
                  <a:gd name="T19" fmla="*/ 29 h 81"/>
                  <a:gd name="T20" fmla="*/ 43 w 85"/>
                  <a:gd name="T2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81">
                    <a:moveTo>
                      <a:pt x="43" y="0"/>
                    </a:moveTo>
                    <a:lnTo>
                      <a:pt x="57" y="29"/>
                    </a:lnTo>
                    <a:lnTo>
                      <a:pt x="85" y="29"/>
                    </a:lnTo>
                    <a:lnTo>
                      <a:pt x="62" y="47"/>
                    </a:lnTo>
                    <a:lnTo>
                      <a:pt x="71" y="81"/>
                    </a:lnTo>
                    <a:lnTo>
                      <a:pt x="43" y="62"/>
                    </a:lnTo>
                    <a:lnTo>
                      <a:pt x="14" y="81"/>
                    </a:lnTo>
                    <a:lnTo>
                      <a:pt x="24" y="47"/>
                    </a:lnTo>
                    <a:lnTo>
                      <a:pt x="0" y="29"/>
                    </a:lnTo>
                    <a:lnTo>
                      <a:pt x="29" y="29"/>
                    </a:lnTo>
                    <a:lnTo>
                      <a:pt x="43" y="0"/>
                    </a:ln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253">
                <a:extLst>
                  <a:ext uri="{FF2B5EF4-FFF2-40B4-BE49-F238E27FC236}">
                    <a16:creationId xmlns:a16="http://schemas.microsoft.com/office/drawing/2014/main" id="{B0CEA737-A810-47F7-B53E-D069D452F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2688" y="5273675"/>
                <a:ext cx="120650" cy="131763"/>
              </a:xfrm>
              <a:custGeom>
                <a:avLst/>
                <a:gdLst>
                  <a:gd name="T0" fmla="*/ 43 w 76"/>
                  <a:gd name="T1" fmla="*/ 0 h 83"/>
                  <a:gd name="T2" fmla="*/ 76 w 76"/>
                  <a:gd name="T3" fmla="*/ 54 h 83"/>
                  <a:gd name="T4" fmla="*/ 38 w 76"/>
                  <a:gd name="T5" fmla="*/ 47 h 83"/>
                  <a:gd name="T6" fmla="*/ 26 w 76"/>
                  <a:gd name="T7" fmla="*/ 83 h 83"/>
                  <a:gd name="T8" fmla="*/ 0 w 76"/>
                  <a:gd name="T9" fmla="*/ 4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43" y="0"/>
                    </a:moveTo>
                    <a:lnTo>
                      <a:pt x="76" y="54"/>
                    </a:lnTo>
                    <a:lnTo>
                      <a:pt x="38" y="47"/>
                    </a:lnTo>
                    <a:lnTo>
                      <a:pt x="26" y="83"/>
                    </a:lnTo>
                    <a:lnTo>
                      <a:pt x="0" y="40"/>
                    </a:ln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254">
                <a:extLst>
                  <a:ext uri="{FF2B5EF4-FFF2-40B4-BE49-F238E27FC236}">
                    <a16:creationId xmlns:a16="http://schemas.microsoft.com/office/drawing/2014/main" id="{3A37D877-BDD8-46EA-971E-4F68BBE52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438" y="5273675"/>
                <a:ext cx="117475" cy="131763"/>
              </a:xfrm>
              <a:custGeom>
                <a:avLst/>
                <a:gdLst>
                  <a:gd name="T0" fmla="*/ 33 w 74"/>
                  <a:gd name="T1" fmla="*/ 0 h 83"/>
                  <a:gd name="T2" fmla="*/ 0 w 74"/>
                  <a:gd name="T3" fmla="*/ 54 h 83"/>
                  <a:gd name="T4" fmla="*/ 36 w 74"/>
                  <a:gd name="T5" fmla="*/ 47 h 83"/>
                  <a:gd name="T6" fmla="*/ 50 w 74"/>
                  <a:gd name="T7" fmla="*/ 83 h 83"/>
                  <a:gd name="T8" fmla="*/ 74 w 74"/>
                  <a:gd name="T9" fmla="*/ 4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83">
                    <a:moveTo>
                      <a:pt x="33" y="0"/>
                    </a:moveTo>
                    <a:lnTo>
                      <a:pt x="0" y="54"/>
                    </a:lnTo>
                    <a:lnTo>
                      <a:pt x="36" y="47"/>
                    </a:lnTo>
                    <a:lnTo>
                      <a:pt x="50" y="83"/>
                    </a:lnTo>
                    <a:lnTo>
                      <a:pt x="74" y="40"/>
                    </a:ln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C384F3-8550-496C-A140-FA660290F921}"/>
              </a:ext>
            </a:extLst>
          </p:cNvPr>
          <p:cNvGrpSpPr/>
          <p:nvPr/>
        </p:nvGrpSpPr>
        <p:grpSpPr>
          <a:xfrm>
            <a:off x="9397832" y="1501753"/>
            <a:ext cx="1955968" cy="4662814"/>
            <a:chOff x="9397832" y="1501753"/>
            <a:chExt cx="1955968" cy="466281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24D18F4-24E2-4186-A550-4AD84AAC319E}"/>
                </a:ext>
              </a:extLst>
            </p:cNvPr>
            <p:cNvSpPr/>
            <p:nvPr/>
          </p:nvSpPr>
          <p:spPr>
            <a:xfrm>
              <a:off x="9630048" y="1501753"/>
              <a:ext cx="1490115" cy="14901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AAC934E-3B78-4D19-AE48-171114DAF1E1}"/>
                </a:ext>
              </a:extLst>
            </p:cNvPr>
            <p:cNvSpPr/>
            <p:nvPr/>
          </p:nvSpPr>
          <p:spPr>
            <a:xfrm>
              <a:off x="9815333" y="1687038"/>
              <a:ext cx="1119545" cy="1119545"/>
            </a:xfrm>
            <a:prstGeom prst="ellipse">
              <a:avLst/>
            </a:prstGeom>
            <a:gradFill>
              <a:gsLst>
                <a:gs pos="40000">
                  <a:schemeClr val="accent3"/>
                </a:gs>
                <a:gs pos="100000">
                  <a:schemeClr val="accent5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E1BEDEA-AF88-4B58-88F5-4CF95F84CDBC}"/>
                </a:ext>
              </a:extLst>
            </p:cNvPr>
            <p:cNvSpPr/>
            <p:nvPr/>
          </p:nvSpPr>
          <p:spPr>
            <a:xfrm>
              <a:off x="9397832" y="4225575"/>
              <a:ext cx="1955968" cy="193899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consectetur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adipiscing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Maecenas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ullamcorper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orci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efficitur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in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condimentum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ligula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varius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. Ut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malesuada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nulla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vel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justo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posuere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blandit</a:t>
              </a:r>
              <a:r>
                <a:rPr lang="en-ID" sz="1400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vitae </a:t>
              </a:r>
              <a:r>
                <a:rPr lang="en-ID" sz="1400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eu</a:t>
              </a:r>
              <a:endParaRPr lang="en-US" sz="1400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BAD4697-95C5-49CC-9880-A0EE763B27F9}"/>
                </a:ext>
              </a:extLst>
            </p:cNvPr>
            <p:cNvSpPr/>
            <p:nvPr/>
          </p:nvSpPr>
          <p:spPr>
            <a:xfrm>
              <a:off x="9397832" y="3179082"/>
              <a:ext cx="195596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Lorem ipsum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dolor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 sit </a:t>
              </a:r>
              <a:r>
                <a:rPr lang="en-ID" b="1" dirty="0" err="1">
                  <a:solidFill>
                    <a:schemeClr val="tx2"/>
                  </a:solidFill>
                  <a:latin typeface="Segoe UI Light" panose="020B0502040204020203" pitchFamily="34" charset="0"/>
                </a:rPr>
                <a:t>amet</a:t>
              </a:r>
              <a:r>
                <a:rPr lang="en-ID" b="1" dirty="0">
                  <a:solidFill>
                    <a:schemeClr val="tx2"/>
                  </a:solidFill>
                  <a:latin typeface="Segoe UI Light" panose="020B0502040204020203" pitchFamily="34" charset="0"/>
                </a:rPr>
                <a:t>, </a:t>
              </a:r>
              <a:endParaRPr lang="en-US" b="1" dirty="0">
                <a:solidFill>
                  <a:schemeClr val="tx2"/>
                </a:solidFill>
                <a:latin typeface="Segoe UI Light" panose="020B0502040204020203" pitchFamily="34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5822372-90DF-4CCE-BBFE-3B9C8A093D6D}"/>
                </a:ext>
              </a:extLst>
            </p:cNvPr>
            <p:cNvCxnSpPr>
              <a:cxnSpLocks/>
            </p:cNvCxnSpPr>
            <p:nvPr/>
          </p:nvCxnSpPr>
          <p:spPr>
            <a:xfrm>
              <a:off x="10201656" y="3979328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FAC7F70-9911-4D41-B155-C46AB5C4BF78}"/>
                </a:ext>
              </a:extLst>
            </p:cNvPr>
            <p:cNvGrpSpPr/>
            <p:nvPr/>
          </p:nvGrpSpPr>
          <p:grpSpPr>
            <a:xfrm>
              <a:off x="10128544" y="2107696"/>
              <a:ext cx="493124" cy="278230"/>
              <a:chOff x="10232231" y="2145279"/>
              <a:chExt cx="346075" cy="195263"/>
            </a:xfrm>
          </p:grpSpPr>
          <p:sp>
            <p:nvSpPr>
              <p:cNvPr id="54" name="Freeform 259">
                <a:extLst>
                  <a:ext uri="{FF2B5EF4-FFF2-40B4-BE49-F238E27FC236}">
                    <a16:creationId xmlns:a16="http://schemas.microsoft.com/office/drawing/2014/main" id="{71B49B56-F155-412A-9DCE-A20A35EB4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2231" y="2145279"/>
                <a:ext cx="346075" cy="195263"/>
              </a:xfrm>
              <a:custGeom>
                <a:avLst/>
                <a:gdLst>
                  <a:gd name="T0" fmla="*/ 84 w 92"/>
                  <a:gd name="T1" fmla="*/ 0 h 52"/>
                  <a:gd name="T2" fmla="*/ 92 w 92"/>
                  <a:gd name="T3" fmla="*/ 8 h 52"/>
                  <a:gd name="T4" fmla="*/ 92 w 92"/>
                  <a:gd name="T5" fmla="*/ 44 h 52"/>
                  <a:gd name="T6" fmla="*/ 84 w 92"/>
                  <a:gd name="T7" fmla="*/ 52 h 52"/>
                  <a:gd name="T8" fmla="*/ 8 w 92"/>
                  <a:gd name="T9" fmla="*/ 52 h 52"/>
                  <a:gd name="T10" fmla="*/ 0 w 92"/>
                  <a:gd name="T11" fmla="*/ 44 h 52"/>
                  <a:gd name="T12" fmla="*/ 0 w 92"/>
                  <a:gd name="T13" fmla="*/ 8 h 52"/>
                  <a:gd name="T14" fmla="*/ 8 w 92"/>
                  <a:gd name="T15" fmla="*/ 0 h 52"/>
                  <a:gd name="T16" fmla="*/ 84 w 9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52">
                    <a:moveTo>
                      <a:pt x="84" y="0"/>
                    </a:moveTo>
                    <a:cubicBezTo>
                      <a:pt x="88" y="0"/>
                      <a:pt x="92" y="4"/>
                      <a:pt x="92" y="8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8"/>
                      <a:pt x="88" y="52"/>
                      <a:pt x="84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4" y="52"/>
                      <a:pt x="0" y="48"/>
                      <a:pt x="0" y="4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Line 260">
                <a:extLst>
                  <a:ext uri="{FF2B5EF4-FFF2-40B4-BE49-F238E27FC236}">
                    <a16:creationId xmlns:a16="http://schemas.microsoft.com/office/drawing/2014/main" id="{54AA3A7E-7225-4774-952B-40BBD66FC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17981" y="2145279"/>
                <a:ext cx="0" cy="195263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Line 261">
                <a:extLst>
                  <a:ext uri="{FF2B5EF4-FFF2-40B4-BE49-F238E27FC236}">
                    <a16:creationId xmlns:a16="http://schemas.microsoft.com/office/drawing/2014/main" id="{3F34A648-0866-411C-B107-11D8C09277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92556" y="2145279"/>
                <a:ext cx="0" cy="195263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Line 262">
                <a:extLst>
                  <a:ext uri="{FF2B5EF4-FFF2-40B4-BE49-F238E27FC236}">
                    <a16:creationId xmlns:a16="http://schemas.microsoft.com/office/drawing/2014/main" id="{EBA71116-648F-4020-969C-FA1D680DC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62393" y="2205604"/>
                <a:ext cx="0" cy="762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Rectangle 263">
                <a:extLst>
                  <a:ext uri="{FF2B5EF4-FFF2-40B4-BE49-F238E27FC236}">
                    <a16:creationId xmlns:a16="http://schemas.microsoft.com/office/drawing/2014/main" id="{EA67D5C9-A5D8-44CE-8215-85050A079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2881" y="2221479"/>
                <a:ext cx="104775" cy="88900"/>
              </a:xfrm>
              <a:prstGeom prst="rect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264">
                <a:extLst>
                  <a:ext uri="{FF2B5EF4-FFF2-40B4-BE49-F238E27FC236}">
                    <a16:creationId xmlns:a16="http://schemas.microsoft.com/office/drawing/2014/main" id="{047C654D-27BD-46FA-913B-145782A68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7168" y="2175441"/>
                <a:ext cx="74613" cy="46038"/>
              </a:xfrm>
              <a:custGeom>
                <a:avLst/>
                <a:gdLst>
                  <a:gd name="T0" fmla="*/ 0 w 20"/>
                  <a:gd name="T1" fmla="*/ 10 h 12"/>
                  <a:gd name="T2" fmla="*/ 10 w 20"/>
                  <a:gd name="T3" fmla="*/ 0 h 12"/>
                  <a:gd name="T4" fmla="*/ 20 w 20"/>
                  <a:gd name="T5" fmla="*/ 10 h 12"/>
                  <a:gd name="T6" fmla="*/ 20 w 20"/>
                  <a:gd name="T7" fmla="*/ 12 h 12"/>
                  <a:gd name="T8" fmla="*/ 0 w 20"/>
                  <a:gd name="T9" fmla="*/ 12 h 12"/>
                  <a:gd name="T10" fmla="*/ 0 w 20"/>
                  <a:gd name="T1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0" y="10"/>
                    </a:moveTo>
                    <a:cubicBezTo>
                      <a:pt x="0" y="4"/>
                      <a:pt x="4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0" y="10"/>
                    </a:ln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265">
                <a:extLst>
                  <a:ext uri="{FF2B5EF4-FFF2-40B4-BE49-F238E27FC236}">
                    <a16:creationId xmlns:a16="http://schemas.microsoft.com/office/drawing/2014/main" id="{B748EB7C-D66D-48B0-B257-C5E4EE431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7331" y="2251641"/>
                <a:ext cx="14288" cy="14288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4 h 4"/>
                  <a:gd name="T4" fmla="*/ 2 w 4"/>
                  <a:gd name="T5" fmla="*/ 4 h 4"/>
                  <a:gd name="T6" fmla="*/ 0 w 4"/>
                  <a:gd name="T7" fmla="*/ 2 h 4"/>
                  <a:gd name="T8" fmla="*/ 0 w 4"/>
                  <a:gd name="T9" fmla="*/ 2 h 4"/>
                  <a:gd name="T10" fmla="*/ 2 w 4"/>
                  <a:gd name="T11" fmla="*/ 0 h 4"/>
                  <a:gd name="T12" fmla="*/ 2 w 4"/>
                  <a:gd name="T13" fmla="*/ 0 h 4"/>
                  <a:gd name="T14" fmla="*/ 4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266">
                <a:extLst>
                  <a:ext uri="{FF2B5EF4-FFF2-40B4-BE49-F238E27FC236}">
                    <a16:creationId xmlns:a16="http://schemas.microsoft.com/office/drawing/2014/main" id="{1100AB7B-3F5A-4A34-A36E-3F94B39D1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40206" y="2235766"/>
                <a:ext cx="14288" cy="15875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4 h 4"/>
                  <a:gd name="T4" fmla="*/ 2 w 4"/>
                  <a:gd name="T5" fmla="*/ 4 h 4"/>
                  <a:gd name="T6" fmla="*/ 0 w 4"/>
                  <a:gd name="T7" fmla="*/ 2 h 4"/>
                  <a:gd name="T8" fmla="*/ 0 w 4"/>
                  <a:gd name="T9" fmla="*/ 2 h 4"/>
                  <a:gd name="T10" fmla="*/ 2 w 4"/>
                  <a:gd name="T11" fmla="*/ 0 h 4"/>
                  <a:gd name="T12" fmla="*/ 2 w 4"/>
                  <a:gd name="T13" fmla="*/ 0 h 4"/>
                  <a:gd name="T14" fmla="*/ 4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190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2" descr="A person using a computer&#10;&#10;Description automatically generated">
            <a:extLst>
              <a:ext uri="{FF2B5EF4-FFF2-40B4-BE49-F238E27FC236}">
                <a16:creationId xmlns:a16="http://schemas.microsoft.com/office/drawing/2014/main" id="{B115B337-8DF2-450A-986F-B036C05D0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9416" b="9499"/>
          <a:stretch/>
        </p:blipFill>
        <p:spPr>
          <a:xfrm>
            <a:off x="0" y="2215638"/>
            <a:ext cx="12192000" cy="4642362"/>
          </a:xfr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E5212B-A56D-4BD4-8127-4D3FBBE231C8}"/>
              </a:ext>
            </a:extLst>
          </p:cNvPr>
          <p:cNvSpPr/>
          <p:nvPr/>
        </p:nvSpPr>
        <p:spPr>
          <a:xfrm>
            <a:off x="0" y="2247900"/>
            <a:ext cx="12192000" cy="46101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pic>
        <p:nvPicPr>
          <p:cNvPr id="36" name="Picture 35" descr="A picture containing person, person, holding, table&#10;&#10;Description automatically generated">
            <a:extLst>
              <a:ext uri="{FF2B5EF4-FFF2-40B4-BE49-F238E27FC236}">
                <a16:creationId xmlns:a16="http://schemas.microsoft.com/office/drawing/2014/main" id="{1B142FF9-7EFD-4E65-8E41-ADC0624B8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04" t="704" r="25529" b="704"/>
          <a:stretch>
            <a:fillRect/>
          </a:stretch>
        </p:blipFill>
        <p:spPr>
          <a:xfrm rot="5400000">
            <a:off x="4972050" y="-4972050"/>
            <a:ext cx="2247900" cy="12192000"/>
          </a:xfrm>
          <a:custGeom>
            <a:avLst/>
            <a:gdLst>
              <a:gd name="connsiteX0" fmla="*/ 0 w 2247900"/>
              <a:gd name="connsiteY0" fmla="*/ 12192000 h 12192000"/>
              <a:gd name="connsiteX1" fmla="*/ 0 w 2247900"/>
              <a:gd name="connsiteY1" fmla="*/ 0 h 12192000"/>
              <a:gd name="connsiteX2" fmla="*/ 2247900 w 2247900"/>
              <a:gd name="connsiteY2" fmla="*/ 0 h 12192000"/>
              <a:gd name="connsiteX3" fmla="*/ 2247900 w 22479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7900" h="12192000">
                <a:moveTo>
                  <a:pt x="0" y="12192000"/>
                </a:moveTo>
                <a:lnTo>
                  <a:pt x="0" y="0"/>
                </a:lnTo>
                <a:lnTo>
                  <a:pt x="2247900" y="0"/>
                </a:lnTo>
                <a:lnTo>
                  <a:pt x="2247900" y="12192000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F1ABE4D-64C2-400B-A2E2-B2A292A07986}"/>
              </a:ext>
            </a:extLst>
          </p:cNvPr>
          <p:cNvSpPr/>
          <p:nvPr/>
        </p:nvSpPr>
        <p:spPr>
          <a:xfrm>
            <a:off x="0" y="0"/>
            <a:ext cx="12192000" cy="22479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477515-C4CB-4DAF-BCFB-EA7BAA28148A}"/>
              </a:ext>
            </a:extLst>
          </p:cNvPr>
          <p:cNvSpPr/>
          <p:nvPr/>
        </p:nvSpPr>
        <p:spPr>
          <a:xfrm>
            <a:off x="838200" y="1524000"/>
            <a:ext cx="10515600" cy="46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37C529-9F0D-4562-94B4-B9A15B5D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Online Payment Active User</a:t>
            </a:r>
            <a:endParaRPr lang="en-ID" sz="4000" dirty="0">
              <a:solidFill>
                <a:schemeClr val="bg1"/>
              </a:solidFill>
            </a:endParaRPr>
          </a:p>
        </p:txBody>
      </p:sp>
      <p:sp>
        <p:nvSpPr>
          <p:cNvPr id="9" name="Google Shape;582;p22">
            <a:extLst>
              <a:ext uri="{FF2B5EF4-FFF2-40B4-BE49-F238E27FC236}">
                <a16:creationId xmlns:a16="http://schemas.microsoft.com/office/drawing/2014/main" id="{EF27D832-D62E-49FA-8314-29FD68986994}"/>
              </a:ext>
            </a:extLst>
          </p:cNvPr>
          <p:cNvSpPr/>
          <p:nvPr/>
        </p:nvSpPr>
        <p:spPr>
          <a:xfrm>
            <a:off x="1932426" y="2215638"/>
            <a:ext cx="2221499" cy="1997931"/>
          </a:xfrm>
          <a:custGeom>
            <a:avLst/>
            <a:gdLst/>
            <a:ahLst/>
            <a:cxnLst/>
            <a:rect l="l" t="t" r="r" b="b"/>
            <a:pathLst>
              <a:path w="26173" h="23539" extrusionOk="0">
                <a:moveTo>
                  <a:pt x="11771" y="0"/>
                </a:moveTo>
                <a:cubicBezTo>
                  <a:pt x="5270" y="0"/>
                  <a:pt x="1" y="5270"/>
                  <a:pt x="1" y="11770"/>
                </a:cubicBezTo>
                <a:cubicBezTo>
                  <a:pt x="1" y="18269"/>
                  <a:pt x="5270" y="23539"/>
                  <a:pt x="11771" y="23539"/>
                </a:cubicBezTo>
                <a:cubicBezTo>
                  <a:pt x="17026" y="23539"/>
                  <a:pt x="21476" y="20093"/>
                  <a:pt x="22987" y="15339"/>
                </a:cubicBezTo>
                <a:lnTo>
                  <a:pt x="26173" y="12604"/>
                </a:lnTo>
                <a:lnTo>
                  <a:pt x="23439" y="10257"/>
                </a:lnTo>
                <a:cubicBezTo>
                  <a:pt x="22695" y="4471"/>
                  <a:pt x="17757" y="0"/>
                  <a:pt x="1177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83;p22">
            <a:extLst>
              <a:ext uri="{FF2B5EF4-FFF2-40B4-BE49-F238E27FC236}">
                <a16:creationId xmlns:a16="http://schemas.microsoft.com/office/drawing/2014/main" id="{7E6633D9-0307-4085-B76D-655283280D10}"/>
              </a:ext>
            </a:extLst>
          </p:cNvPr>
          <p:cNvSpPr/>
          <p:nvPr/>
        </p:nvSpPr>
        <p:spPr>
          <a:xfrm>
            <a:off x="1932426" y="2648005"/>
            <a:ext cx="2221669" cy="1565565"/>
          </a:xfrm>
          <a:custGeom>
            <a:avLst/>
            <a:gdLst/>
            <a:ahLst/>
            <a:cxnLst/>
            <a:rect l="l" t="t" r="r" b="b"/>
            <a:pathLst>
              <a:path w="26175" h="18445" extrusionOk="0">
                <a:moveTo>
                  <a:pt x="2078" y="1"/>
                </a:moveTo>
                <a:cubicBezTo>
                  <a:pt x="770" y="1898"/>
                  <a:pt x="1" y="4196"/>
                  <a:pt x="1" y="6676"/>
                </a:cubicBezTo>
                <a:cubicBezTo>
                  <a:pt x="1" y="13175"/>
                  <a:pt x="5270" y="18445"/>
                  <a:pt x="11771" y="18445"/>
                </a:cubicBezTo>
                <a:cubicBezTo>
                  <a:pt x="17026" y="18445"/>
                  <a:pt x="21476" y="14999"/>
                  <a:pt x="22987" y="10245"/>
                </a:cubicBezTo>
                <a:lnTo>
                  <a:pt x="26174" y="7511"/>
                </a:lnTo>
                <a:lnTo>
                  <a:pt x="23440" y="5164"/>
                </a:lnTo>
                <a:cubicBezTo>
                  <a:pt x="23195" y="3260"/>
                  <a:pt x="22490" y="1506"/>
                  <a:pt x="214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6" name="Google Shape;584;p22">
            <a:extLst>
              <a:ext uri="{FF2B5EF4-FFF2-40B4-BE49-F238E27FC236}">
                <a16:creationId xmlns:a16="http://schemas.microsoft.com/office/drawing/2014/main" id="{C01D33CB-C808-4663-9F34-C34978C3C05A}"/>
              </a:ext>
            </a:extLst>
          </p:cNvPr>
          <p:cNvGrpSpPr/>
          <p:nvPr/>
        </p:nvGrpSpPr>
        <p:grpSpPr>
          <a:xfrm>
            <a:off x="4435035" y="2361033"/>
            <a:ext cx="780958" cy="1707058"/>
            <a:chOff x="3210635" y="1589845"/>
            <a:chExt cx="780958" cy="1707058"/>
          </a:xfrm>
          <a:solidFill>
            <a:schemeClr val="accent3"/>
          </a:solidFill>
        </p:grpSpPr>
        <p:sp>
          <p:nvSpPr>
            <p:cNvPr id="7" name="Google Shape;585;p22">
              <a:extLst>
                <a:ext uri="{FF2B5EF4-FFF2-40B4-BE49-F238E27FC236}">
                  <a16:creationId xmlns:a16="http://schemas.microsoft.com/office/drawing/2014/main" id="{A5E9819C-321D-4696-B516-A8F1BBE9DDEC}"/>
                </a:ext>
              </a:extLst>
            </p:cNvPr>
            <p:cNvSpPr/>
            <p:nvPr/>
          </p:nvSpPr>
          <p:spPr>
            <a:xfrm>
              <a:off x="3418586" y="1589845"/>
              <a:ext cx="366756" cy="366841"/>
            </a:xfrm>
            <a:custGeom>
              <a:avLst/>
              <a:gdLst/>
              <a:ahLst/>
              <a:cxnLst/>
              <a:rect l="l" t="t" r="r" b="b"/>
              <a:pathLst>
                <a:path w="4321" h="4322" extrusionOk="0">
                  <a:moveTo>
                    <a:pt x="2160" y="1"/>
                  </a:moveTo>
                  <a:cubicBezTo>
                    <a:pt x="967" y="1"/>
                    <a:pt x="0" y="968"/>
                    <a:pt x="0" y="2161"/>
                  </a:cubicBezTo>
                  <a:cubicBezTo>
                    <a:pt x="0" y="3354"/>
                    <a:pt x="967" y="4322"/>
                    <a:pt x="2160" y="4322"/>
                  </a:cubicBezTo>
                  <a:cubicBezTo>
                    <a:pt x="3353" y="4322"/>
                    <a:pt x="4320" y="3354"/>
                    <a:pt x="4320" y="2161"/>
                  </a:cubicBezTo>
                  <a:cubicBezTo>
                    <a:pt x="4320" y="968"/>
                    <a:pt x="3353" y="1"/>
                    <a:pt x="21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8" name="Google Shape;586;p22">
              <a:extLst>
                <a:ext uri="{FF2B5EF4-FFF2-40B4-BE49-F238E27FC236}">
                  <a16:creationId xmlns:a16="http://schemas.microsoft.com/office/drawing/2014/main" id="{185BC5A2-0131-42BC-98B6-DCA5E311CF34}"/>
                </a:ext>
              </a:extLst>
            </p:cNvPr>
            <p:cNvSpPr/>
            <p:nvPr/>
          </p:nvSpPr>
          <p:spPr>
            <a:xfrm>
              <a:off x="3210635" y="1995476"/>
              <a:ext cx="780958" cy="1301427"/>
            </a:xfrm>
            <a:custGeom>
              <a:avLst/>
              <a:gdLst/>
              <a:ahLst/>
              <a:cxnLst/>
              <a:rect l="l" t="t" r="r" b="b"/>
              <a:pathLst>
                <a:path w="9201" h="15333" extrusionOk="0">
                  <a:moveTo>
                    <a:pt x="2553" y="0"/>
                  </a:moveTo>
                  <a:cubicBezTo>
                    <a:pt x="1762" y="0"/>
                    <a:pt x="1097" y="589"/>
                    <a:pt x="998" y="1371"/>
                  </a:cubicBezTo>
                  <a:lnTo>
                    <a:pt x="50" y="8932"/>
                  </a:lnTo>
                  <a:cubicBezTo>
                    <a:pt x="1" y="9311"/>
                    <a:pt x="275" y="9624"/>
                    <a:pt x="662" y="9624"/>
                  </a:cubicBezTo>
                  <a:cubicBezTo>
                    <a:pt x="663" y="9624"/>
                    <a:pt x="665" y="9624"/>
                    <a:pt x="666" y="9624"/>
                  </a:cubicBezTo>
                  <a:cubicBezTo>
                    <a:pt x="1053" y="9624"/>
                    <a:pt x="1408" y="9311"/>
                    <a:pt x="1457" y="8928"/>
                  </a:cubicBezTo>
                  <a:lnTo>
                    <a:pt x="2304" y="2169"/>
                  </a:lnTo>
                  <a:cubicBezTo>
                    <a:pt x="2314" y="2085"/>
                    <a:pt x="2386" y="2022"/>
                    <a:pt x="2471" y="2022"/>
                  </a:cubicBezTo>
                  <a:lnTo>
                    <a:pt x="2543" y="2022"/>
                  </a:lnTo>
                  <a:cubicBezTo>
                    <a:pt x="2645" y="2022"/>
                    <a:pt x="2722" y="2110"/>
                    <a:pt x="2710" y="2211"/>
                  </a:cubicBezTo>
                  <a:lnTo>
                    <a:pt x="1718" y="9960"/>
                  </a:lnTo>
                  <a:cubicBezTo>
                    <a:pt x="1704" y="10063"/>
                    <a:pt x="1785" y="10155"/>
                    <a:pt x="1890" y="10155"/>
                  </a:cubicBezTo>
                  <a:lnTo>
                    <a:pt x="2330" y="10155"/>
                  </a:lnTo>
                  <a:lnTo>
                    <a:pt x="2330" y="14287"/>
                  </a:lnTo>
                  <a:cubicBezTo>
                    <a:pt x="2330" y="14863"/>
                    <a:pt x="2797" y="15331"/>
                    <a:pt x="3374" y="15331"/>
                  </a:cubicBezTo>
                  <a:cubicBezTo>
                    <a:pt x="3385" y="15331"/>
                    <a:pt x="3395" y="15331"/>
                    <a:pt x="3406" y="15331"/>
                  </a:cubicBezTo>
                  <a:cubicBezTo>
                    <a:pt x="3977" y="15312"/>
                    <a:pt x="4417" y="14815"/>
                    <a:pt x="4417" y="14243"/>
                  </a:cubicBezTo>
                  <a:lnTo>
                    <a:pt x="4417" y="10351"/>
                  </a:lnTo>
                  <a:cubicBezTo>
                    <a:pt x="4417" y="10243"/>
                    <a:pt x="4504" y="10155"/>
                    <a:pt x="4613" y="10155"/>
                  </a:cubicBezTo>
                  <a:cubicBezTo>
                    <a:pt x="4721" y="10155"/>
                    <a:pt x="4809" y="10242"/>
                    <a:pt x="4809" y="10351"/>
                  </a:cubicBezTo>
                  <a:lnTo>
                    <a:pt x="4809" y="14288"/>
                  </a:lnTo>
                  <a:cubicBezTo>
                    <a:pt x="4809" y="14865"/>
                    <a:pt x="5277" y="15332"/>
                    <a:pt x="5853" y="15332"/>
                  </a:cubicBezTo>
                  <a:cubicBezTo>
                    <a:pt x="5863" y="15332"/>
                    <a:pt x="5874" y="15332"/>
                    <a:pt x="5884" y="15332"/>
                  </a:cubicBezTo>
                  <a:cubicBezTo>
                    <a:pt x="6456" y="15313"/>
                    <a:pt x="6896" y="14816"/>
                    <a:pt x="6896" y="14244"/>
                  </a:cubicBezTo>
                  <a:lnTo>
                    <a:pt x="6896" y="10155"/>
                  </a:lnTo>
                  <a:lnTo>
                    <a:pt x="7409" y="10155"/>
                  </a:lnTo>
                  <a:cubicBezTo>
                    <a:pt x="7514" y="10155"/>
                    <a:pt x="7594" y="10063"/>
                    <a:pt x="7582" y="9960"/>
                  </a:cubicBezTo>
                  <a:lnTo>
                    <a:pt x="6589" y="2211"/>
                  </a:lnTo>
                  <a:cubicBezTo>
                    <a:pt x="6576" y="2112"/>
                    <a:pt x="6655" y="2022"/>
                    <a:pt x="6755" y="2022"/>
                  </a:cubicBezTo>
                  <a:cubicBezTo>
                    <a:pt x="6840" y="2022"/>
                    <a:pt x="6911" y="2085"/>
                    <a:pt x="6922" y="2169"/>
                  </a:cubicBezTo>
                  <a:lnTo>
                    <a:pt x="7781" y="9023"/>
                  </a:lnTo>
                  <a:cubicBezTo>
                    <a:pt x="7825" y="9375"/>
                    <a:pt x="8124" y="9632"/>
                    <a:pt x="8470" y="9632"/>
                  </a:cubicBezTo>
                  <a:cubicBezTo>
                    <a:pt x="8545" y="9632"/>
                    <a:pt x="8623" y="9620"/>
                    <a:pt x="8701" y="9594"/>
                  </a:cubicBezTo>
                  <a:cubicBezTo>
                    <a:pt x="9015" y="9488"/>
                    <a:pt x="9200" y="9162"/>
                    <a:pt x="9159" y="8831"/>
                  </a:cubicBezTo>
                  <a:lnTo>
                    <a:pt x="8223" y="1371"/>
                  </a:lnTo>
                  <a:cubicBezTo>
                    <a:pt x="8125" y="588"/>
                    <a:pt x="7459" y="0"/>
                    <a:pt x="6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3"/>
                </a:solidFill>
              </a:endParaRPr>
            </a:p>
          </p:txBody>
        </p:sp>
      </p:grpSp>
      <p:sp>
        <p:nvSpPr>
          <p:cNvPr id="12" name="Google Shape;588;p22">
            <a:extLst>
              <a:ext uri="{FF2B5EF4-FFF2-40B4-BE49-F238E27FC236}">
                <a16:creationId xmlns:a16="http://schemas.microsoft.com/office/drawing/2014/main" id="{3EB1025F-B68E-4AC0-95A8-84ACEFF2F747}"/>
              </a:ext>
            </a:extLst>
          </p:cNvPr>
          <p:cNvSpPr/>
          <p:nvPr/>
        </p:nvSpPr>
        <p:spPr>
          <a:xfrm>
            <a:off x="7184789" y="2361033"/>
            <a:ext cx="366756" cy="366841"/>
          </a:xfrm>
          <a:custGeom>
            <a:avLst/>
            <a:gdLst/>
            <a:ahLst/>
            <a:cxnLst/>
            <a:rect l="l" t="t" r="r" b="b"/>
            <a:pathLst>
              <a:path w="4321" h="4322" extrusionOk="0">
                <a:moveTo>
                  <a:pt x="2160" y="1"/>
                </a:moveTo>
                <a:cubicBezTo>
                  <a:pt x="967" y="1"/>
                  <a:pt x="0" y="968"/>
                  <a:pt x="0" y="2161"/>
                </a:cubicBezTo>
                <a:cubicBezTo>
                  <a:pt x="0" y="3354"/>
                  <a:pt x="967" y="4322"/>
                  <a:pt x="2160" y="4322"/>
                </a:cubicBezTo>
                <a:cubicBezTo>
                  <a:pt x="3353" y="4322"/>
                  <a:pt x="4320" y="3354"/>
                  <a:pt x="4320" y="2161"/>
                </a:cubicBezTo>
                <a:cubicBezTo>
                  <a:pt x="4320" y="968"/>
                  <a:pt x="3353" y="1"/>
                  <a:pt x="216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589;p22">
            <a:extLst>
              <a:ext uri="{FF2B5EF4-FFF2-40B4-BE49-F238E27FC236}">
                <a16:creationId xmlns:a16="http://schemas.microsoft.com/office/drawing/2014/main" id="{C1F51EDD-D547-4E2C-8C81-3AC4AAED8102}"/>
              </a:ext>
            </a:extLst>
          </p:cNvPr>
          <p:cNvSpPr/>
          <p:nvPr/>
        </p:nvSpPr>
        <p:spPr>
          <a:xfrm>
            <a:off x="7017749" y="2764712"/>
            <a:ext cx="704229" cy="1303209"/>
          </a:xfrm>
          <a:custGeom>
            <a:avLst/>
            <a:gdLst/>
            <a:ahLst/>
            <a:cxnLst/>
            <a:rect l="l" t="t" r="r" b="b"/>
            <a:pathLst>
              <a:path w="8297" h="15354" extrusionOk="0">
                <a:moveTo>
                  <a:pt x="1554" y="1"/>
                </a:moveTo>
                <a:cubicBezTo>
                  <a:pt x="695" y="1"/>
                  <a:pt x="1" y="702"/>
                  <a:pt x="1" y="1566"/>
                </a:cubicBezTo>
                <a:lnTo>
                  <a:pt x="1" y="9047"/>
                </a:lnTo>
                <a:cubicBezTo>
                  <a:pt x="1" y="9455"/>
                  <a:pt x="329" y="9785"/>
                  <a:pt x="733" y="9785"/>
                </a:cubicBezTo>
                <a:lnTo>
                  <a:pt x="748" y="9785"/>
                </a:lnTo>
                <a:cubicBezTo>
                  <a:pt x="1153" y="9785"/>
                  <a:pt x="1480" y="9455"/>
                  <a:pt x="1480" y="9047"/>
                </a:cubicBezTo>
                <a:lnTo>
                  <a:pt x="1480" y="2262"/>
                </a:lnTo>
                <a:cubicBezTo>
                  <a:pt x="1480" y="2152"/>
                  <a:pt x="1567" y="2066"/>
                  <a:pt x="1675" y="2066"/>
                </a:cubicBezTo>
                <a:cubicBezTo>
                  <a:pt x="1777" y="2066"/>
                  <a:pt x="1859" y="2146"/>
                  <a:pt x="1867" y="2249"/>
                </a:cubicBezTo>
                <a:lnTo>
                  <a:pt x="1867" y="14310"/>
                </a:lnTo>
                <a:cubicBezTo>
                  <a:pt x="1867" y="14886"/>
                  <a:pt x="2334" y="15354"/>
                  <a:pt x="2911" y="15354"/>
                </a:cubicBezTo>
                <a:cubicBezTo>
                  <a:pt x="3488" y="15354"/>
                  <a:pt x="3954" y="14886"/>
                  <a:pt x="3954" y="14310"/>
                </a:cubicBezTo>
                <a:lnTo>
                  <a:pt x="3954" y="8160"/>
                </a:lnTo>
                <a:cubicBezTo>
                  <a:pt x="3954" y="8051"/>
                  <a:pt x="4042" y="7964"/>
                  <a:pt x="4150" y="7964"/>
                </a:cubicBezTo>
                <a:cubicBezTo>
                  <a:pt x="4258" y="7964"/>
                  <a:pt x="4345" y="8052"/>
                  <a:pt x="4345" y="8160"/>
                </a:cubicBezTo>
                <a:lnTo>
                  <a:pt x="4345" y="14310"/>
                </a:lnTo>
                <a:cubicBezTo>
                  <a:pt x="4345" y="14886"/>
                  <a:pt x="4813" y="15354"/>
                  <a:pt x="5389" y="15354"/>
                </a:cubicBezTo>
                <a:cubicBezTo>
                  <a:pt x="5966" y="15354"/>
                  <a:pt x="6432" y="14886"/>
                  <a:pt x="6432" y="14310"/>
                </a:cubicBezTo>
                <a:lnTo>
                  <a:pt x="6432" y="6869"/>
                </a:lnTo>
                <a:lnTo>
                  <a:pt x="6441" y="6869"/>
                </a:lnTo>
                <a:lnTo>
                  <a:pt x="6441" y="2262"/>
                </a:lnTo>
                <a:cubicBezTo>
                  <a:pt x="6441" y="2152"/>
                  <a:pt x="6528" y="2066"/>
                  <a:pt x="6635" y="2066"/>
                </a:cubicBezTo>
                <a:cubicBezTo>
                  <a:pt x="6742" y="2066"/>
                  <a:pt x="6829" y="2155"/>
                  <a:pt x="6829" y="2262"/>
                </a:cubicBezTo>
                <a:lnTo>
                  <a:pt x="6829" y="9047"/>
                </a:lnTo>
                <a:cubicBezTo>
                  <a:pt x="6829" y="9455"/>
                  <a:pt x="7158" y="9785"/>
                  <a:pt x="7562" y="9785"/>
                </a:cubicBezTo>
                <a:cubicBezTo>
                  <a:pt x="7967" y="9785"/>
                  <a:pt x="8295" y="9455"/>
                  <a:pt x="8295" y="9047"/>
                </a:cubicBezTo>
                <a:lnTo>
                  <a:pt x="8295" y="1566"/>
                </a:lnTo>
                <a:cubicBezTo>
                  <a:pt x="8297" y="703"/>
                  <a:pt x="7602" y="1"/>
                  <a:pt x="674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591;p22">
            <a:extLst>
              <a:ext uri="{FF2B5EF4-FFF2-40B4-BE49-F238E27FC236}">
                <a16:creationId xmlns:a16="http://schemas.microsoft.com/office/drawing/2014/main" id="{845745DD-6C76-4AB5-A9D2-A5AD5A79ECA3}"/>
              </a:ext>
            </a:extLst>
          </p:cNvPr>
          <p:cNvSpPr/>
          <p:nvPr/>
        </p:nvSpPr>
        <p:spPr>
          <a:xfrm>
            <a:off x="8041632" y="2215638"/>
            <a:ext cx="2221584" cy="1997847"/>
          </a:xfrm>
          <a:custGeom>
            <a:avLst/>
            <a:gdLst/>
            <a:ahLst/>
            <a:cxnLst/>
            <a:rect l="l" t="t" r="r" b="b"/>
            <a:pathLst>
              <a:path w="26174" h="23538" extrusionOk="0">
                <a:moveTo>
                  <a:pt x="14402" y="0"/>
                </a:moveTo>
                <a:cubicBezTo>
                  <a:pt x="8416" y="0"/>
                  <a:pt x="3476" y="4471"/>
                  <a:pt x="2734" y="10257"/>
                </a:cubicBezTo>
                <a:lnTo>
                  <a:pt x="0" y="12604"/>
                </a:lnTo>
                <a:lnTo>
                  <a:pt x="3187" y="15338"/>
                </a:lnTo>
                <a:cubicBezTo>
                  <a:pt x="4698" y="20091"/>
                  <a:pt x="9148" y="23538"/>
                  <a:pt x="14403" y="23538"/>
                </a:cubicBezTo>
                <a:cubicBezTo>
                  <a:pt x="20904" y="23538"/>
                  <a:pt x="26173" y="18268"/>
                  <a:pt x="26173" y="11768"/>
                </a:cubicBezTo>
                <a:cubicBezTo>
                  <a:pt x="26173" y="5268"/>
                  <a:pt x="20901" y="0"/>
                  <a:pt x="1440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593;p22">
            <a:extLst>
              <a:ext uri="{FF2B5EF4-FFF2-40B4-BE49-F238E27FC236}">
                <a16:creationId xmlns:a16="http://schemas.microsoft.com/office/drawing/2014/main" id="{AAB61A77-BFBC-4300-98FE-ECA1183637C6}"/>
              </a:ext>
            </a:extLst>
          </p:cNvPr>
          <p:cNvSpPr txBox="1"/>
          <p:nvPr/>
        </p:nvSpPr>
        <p:spPr>
          <a:xfrm>
            <a:off x="1920325" y="4584733"/>
            <a:ext cx="34773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dolor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amet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elit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sed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ut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.</a:t>
            </a:r>
            <a:endParaRPr lang="en-US" sz="1400" dirty="0">
              <a:solidFill>
                <a:schemeClr val="tx2"/>
              </a:solidFill>
              <a:latin typeface="Segoe UI Light" panose="020B0502040204020203" pitchFamily="34" charset="0"/>
            </a:endParaRPr>
          </a:p>
        </p:txBody>
      </p:sp>
      <p:sp>
        <p:nvSpPr>
          <p:cNvPr id="18" name="Google Shape;594;p22">
            <a:extLst>
              <a:ext uri="{FF2B5EF4-FFF2-40B4-BE49-F238E27FC236}">
                <a16:creationId xmlns:a16="http://schemas.microsoft.com/office/drawing/2014/main" id="{85F8FA1F-D21B-4E35-9646-2A06880AB9AB}"/>
              </a:ext>
            </a:extLst>
          </p:cNvPr>
          <p:cNvSpPr txBox="1"/>
          <p:nvPr/>
        </p:nvSpPr>
        <p:spPr>
          <a:xfrm>
            <a:off x="6796613" y="4584733"/>
            <a:ext cx="34773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Lorem ipsum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dolor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sit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amet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consectetur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adipiscing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elit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,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sed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do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eiusmod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tempor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incididunt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ut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labore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 et dolore magna </a:t>
            </a:r>
            <a:r>
              <a:rPr lang="en-ID" sz="1400" dirty="0" err="1">
                <a:solidFill>
                  <a:schemeClr val="tx2"/>
                </a:solidFill>
                <a:latin typeface="Segoe UI Light" panose="020B0502040204020203" pitchFamily="34" charset="0"/>
              </a:rPr>
              <a:t>aliqua</a:t>
            </a:r>
            <a:r>
              <a:rPr lang="en-ID" sz="1400" dirty="0">
                <a:solidFill>
                  <a:schemeClr val="tx2"/>
                </a:solidFill>
                <a:latin typeface="Segoe UI Light" panose="020B0502040204020203" pitchFamily="34" charset="0"/>
              </a:rPr>
              <a:t>.</a:t>
            </a:r>
            <a:endParaRPr lang="en-US" sz="1400" dirty="0">
              <a:solidFill>
                <a:schemeClr val="tx2"/>
              </a:solidFill>
              <a:latin typeface="Segoe UI Light" panose="020B0502040204020203" pitchFamily="34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6E61748-E869-4468-A0B8-FEB07835D2B9}"/>
              </a:ext>
            </a:extLst>
          </p:cNvPr>
          <p:cNvSpPr/>
          <p:nvPr/>
        </p:nvSpPr>
        <p:spPr>
          <a:xfrm>
            <a:off x="8041547" y="2849562"/>
            <a:ext cx="2221499" cy="1363922"/>
          </a:xfrm>
          <a:custGeom>
            <a:avLst/>
            <a:gdLst>
              <a:gd name="connsiteX0" fmla="*/ 293908 w 2221499"/>
              <a:gd name="connsiteY0" fmla="*/ 0 h 1363922"/>
              <a:gd name="connsiteX1" fmla="*/ 2149745 w 2221499"/>
              <a:gd name="connsiteY1" fmla="*/ 0 h 1363922"/>
              <a:gd name="connsiteX2" fmla="*/ 2169204 w 2221499"/>
              <a:gd name="connsiteY2" fmla="*/ 45361 h 1363922"/>
              <a:gd name="connsiteX3" fmla="*/ 2221499 w 2221499"/>
              <a:gd name="connsiteY3" fmla="*/ 364914 h 1363922"/>
              <a:gd name="connsiteX4" fmla="*/ 1222491 w 2221499"/>
              <a:gd name="connsiteY4" fmla="*/ 1363922 h 1363922"/>
              <a:gd name="connsiteX5" fmla="*/ 270505 w 2221499"/>
              <a:gd name="connsiteY5" fmla="*/ 667927 h 1363922"/>
              <a:gd name="connsiteX6" fmla="*/ 0 w 2221499"/>
              <a:gd name="connsiteY6" fmla="*/ 435872 h 1363922"/>
              <a:gd name="connsiteX7" fmla="*/ 232055 w 2221499"/>
              <a:gd name="connsiteY7" fmla="*/ 236664 h 1363922"/>
              <a:gd name="connsiteX8" fmla="*/ 257170 w 2221499"/>
              <a:gd name="connsiteY8" fmla="*/ 108918 h 1363922"/>
              <a:gd name="connsiteX9" fmla="*/ 293908 w 2221499"/>
              <a:gd name="connsiteY9" fmla="*/ 0 h 136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1499" h="1363922">
                <a:moveTo>
                  <a:pt x="293908" y="0"/>
                </a:moveTo>
                <a:lnTo>
                  <a:pt x="2149745" y="0"/>
                </a:lnTo>
                <a:lnTo>
                  <a:pt x="2169204" y="45361"/>
                </a:lnTo>
                <a:cubicBezTo>
                  <a:pt x="2203102" y="145697"/>
                  <a:pt x="2221499" y="253173"/>
                  <a:pt x="2221499" y="364914"/>
                </a:cubicBezTo>
                <a:cubicBezTo>
                  <a:pt x="2221499" y="916618"/>
                  <a:pt x="1774279" y="1363922"/>
                  <a:pt x="1222491" y="1363922"/>
                </a:cubicBezTo>
                <a:cubicBezTo>
                  <a:pt x="776459" y="1363922"/>
                  <a:pt x="398754" y="1071350"/>
                  <a:pt x="270505" y="667927"/>
                </a:cubicBezTo>
                <a:lnTo>
                  <a:pt x="0" y="435872"/>
                </a:lnTo>
                <a:lnTo>
                  <a:pt x="232055" y="236664"/>
                </a:lnTo>
                <a:cubicBezTo>
                  <a:pt x="237657" y="193122"/>
                  <a:pt x="246097" y="150482"/>
                  <a:pt x="257170" y="108918"/>
                </a:cubicBezTo>
                <a:lnTo>
                  <a:pt x="293908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9" name="Google Shape;595;p22">
            <a:extLst>
              <a:ext uri="{FF2B5EF4-FFF2-40B4-BE49-F238E27FC236}">
                <a16:creationId xmlns:a16="http://schemas.microsoft.com/office/drawing/2014/main" id="{3A47A9FF-43C3-49D1-A9C1-CAA1A484BA50}"/>
              </a:ext>
            </a:extLst>
          </p:cNvPr>
          <p:cNvSpPr txBox="1">
            <a:spLocks/>
          </p:cNvSpPr>
          <p:nvPr/>
        </p:nvSpPr>
        <p:spPr>
          <a:xfrm>
            <a:off x="2308370" y="2926637"/>
            <a:ext cx="1280700" cy="741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1600"/>
              </a:spcAft>
            </a:pPr>
            <a:r>
              <a:rPr lang="en" sz="3600" dirty="0">
                <a:solidFill>
                  <a:schemeClr val="bg1"/>
                </a:solidFill>
                <a:latin typeface="+mj-lt"/>
                <a:ea typeface="Overpass Black"/>
                <a:cs typeface="Overpass Black"/>
                <a:sym typeface="Overpass Black"/>
              </a:rPr>
              <a:t>85%</a:t>
            </a:r>
          </a:p>
        </p:txBody>
      </p:sp>
      <p:sp>
        <p:nvSpPr>
          <p:cNvPr id="20" name="Google Shape;596;p22">
            <a:extLst>
              <a:ext uri="{FF2B5EF4-FFF2-40B4-BE49-F238E27FC236}">
                <a16:creationId xmlns:a16="http://schemas.microsoft.com/office/drawing/2014/main" id="{46890A94-41C3-4BAC-AEFC-66FE7764B331}"/>
              </a:ext>
            </a:extLst>
          </p:cNvPr>
          <p:cNvSpPr txBox="1">
            <a:spLocks/>
          </p:cNvSpPr>
          <p:nvPr/>
        </p:nvSpPr>
        <p:spPr>
          <a:xfrm>
            <a:off x="8676198" y="2926637"/>
            <a:ext cx="1280700" cy="741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1600"/>
              </a:spcAft>
            </a:pPr>
            <a:r>
              <a:rPr lang="en" sz="3600" dirty="0">
                <a:solidFill>
                  <a:schemeClr val="bg1"/>
                </a:solidFill>
                <a:latin typeface="+mj-lt"/>
                <a:ea typeface="Overpass Black"/>
                <a:cs typeface="Overpass Black"/>
                <a:sym typeface="Overpass Black"/>
              </a:rPr>
              <a:t>75%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1E2A5B-6E4D-4B5A-8321-8355CB99C057}"/>
              </a:ext>
            </a:extLst>
          </p:cNvPr>
          <p:cNvSpPr/>
          <p:nvPr/>
        </p:nvSpPr>
        <p:spPr>
          <a:xfrm>
            <a:off x="4710519" y="6085729"/>
            <a:ext cx="2770963" cy="1182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Round Same Side Corner Rectangle 7">
            <a:extLst>
              <a:ext uri="{FF2B5EF4-FFF2-40B4-BE49-F238E27FC236}">
                <a16:creationId xmlns:a16="http://schemas.microsoft.com/office/drawing/2014/main" id="{091D278F-173D-4F8A-B07C-FE0BA1FA8657}"/>
              </a:ext>
            </a:extLst>
          </p:cNvPr>
          <p:cNvSpPr/>
          <p:nvPr/>
        </p:nvSpPr>
        <p:spPr>
          <a:xfrm>
            <a:off x="11264900" y="6362700"/>
            <a:ext cx="393700" cy="406399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ID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C5A78FE-7C11-4014-A951-A38CBCF852B8}"/>
              </a:ext>
            </a:extLst>
          </p:cNvPr>
          <p:cNvSpPr txBox="1"/>
          <p:nvPr/>
        </p:nvSpPr>
        <p:spPr>
          <a:xfrm>
            <a:off x="11295856" y="64824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531E3F-D072-4605-B773-6F486F9810E7}"/>
              </a:ext>
            </a:extLst>
          </p:cNvPr>
          <p:cNvSpPr txBox="1"/>
          <p:nvPr/>
        </p:nvSpPr>
        <p:spPr>
          <a:xfrm>
            <a:off x="9824682" y="6497865"/>
            <a:ext cx="124178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Online Payment Process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852E4C5-8C66-408E-BF63-AF580E2F488D}"/>
              </a:ext>
            </a:extLst>
          </p:cNvPr>
          <p:cNvCxnSpPr>
            <a:cxnSpLocks/>
          </p:cNvCxnSpPr>
          <p:nvPr/>
        </p:nvCxnSpPr>
        <p:spPr>
          <a:xfrm flipH="1">
            <a:off x="2" y="6559420"/>
            <a:ext cx="96262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131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D1DE02-DF98-43DD-BFA6-62349CDB2DA0}"/>
              </a:ext>
            </a:extLst>
          </p:cNvPr>
          <p:cNvCxnSpPr>
            <a:cxnSpLocks/>
          </p:cNvCxnSpPr>
          <p:nvPr/>
        </p:nvCxnSpPr>
        <p:spPr>
          <a:xfrm flipH="1">
            <a:off x="2870200" y="2851073"/>
            <a:ext cx="93218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201FA93-EFCA-41EB-864D-57F2ECD4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318" y="365125"/>
            <a:ext cx="7517482" cy="1325563"/>
          </a:xfrm>
        </p:spPr>
        <p:txBody>
          <a:bodyPr lIns="0"/>
          <a:lstStyle/>
          <a:p>
            <a:r>
              <a:rPr lang="en-US" dirty="0"/>
              <a:t>Mobile Payment</a:t>
            </a:r>
            <a:endParaRPr lang="en-ID" dirty="0"/>
          </a:p>
        </p:txBody>
      </p:sp>
      <p:pic>
        <p:nvPicPr>
          <p:cNvPr id="5" name="Content Placeholder 4" descr="Screen of a cell phone&#10;&#10;Description automatically generated">
            <a:extLst>
              <a:ext uri="{FF2B5EF4-FFF2-40B4-BE49-F238E27FC236}">
                <a16:creationId xmlns:a16="http://schemas.microsoft.com/office/drawing/2014/main" id="{F7518591-1318-4B6C-838E-FCC79B3C8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16450" r="24892" b="8869"/>
          <a:stretch/>
        </p:blipFill>
        <p:spPr>
          <a:xfrm>
            <a:off x="264219" y="595636"/>
            <a:ext cx="2946400" cy="5805164"/>
          </a:xfr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12737FD6-00C9-43EF-880D-41B87D8F37A0}"/>
              </a:ext>
            </a:extLst>
          </p:cNvPr>
          <p:cNvSpPr/>
          <p:nvPr/>
        </p:nvSpPr>
        <p:spPr>
          <a:xfrm>
            <a:off x="-33398" y="5834060"/>
            <a:ext cx="3541634" cy="45197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B87934-3953-429A-BB92-225E1824C5D9}"/>
              </a:ext>
            </a:extLst>
          </p:cNvPr>
          <p:cNvSpPr/>
          <p:nvPr/>
        </p:nvSpPr>
        <p:spPr>
          <a:xfrm>
            <a:off x="3866797" y="1787155"/>
            <a:ext cx="30695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r>
              <a:rPr lang="en-ID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en-ID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Sir </a:t>
            </a:r>
            <a:r>
              <a:rPr lang="en-ID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endParaRPr lang="en-US" b="1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190516-B806-4AAE-A922-C27D69396C41}"/>
              </a:ext>
            </a:extLst>
          </p:cNvPr>
          <p:cNvGrpSpPr/>
          <p:nvPr/>
        </p:nvGrpSpPr>
        <p:grpSpPr>
          <a:xfrm>
            <a:off x="589918" y="1184789"/>
            <a:ext cx="2299332" cy="4637964"/>
            <a:chOff x="589918" y="1184789"/>
            <a:chExt cx="2299332" cy="463796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EC06ED4-53E9-42A6-8595-F8F60925B768}"/>
                </a:ext>
              </a:extLst>
            </p:cNvPr>
            <p:cNvSpPr/>
            <p:nvPr/>
          </p:nvSpPr>
          <p:spPr>
            <a:xfrm>
              <a:off x="589918" y="1184789"/>
              <a:ext cx="2299332" cy="4634472"/>
            </a:xfrm>
            <a:prstGeom prst="roundRect">
              <a:avLst>
                <a:gd name="adj" fmla="val 432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28" name="Picture 27" descr="A screen shot of a smart phone&#10;&#10;Description automatically generated">
              <a:extLst>
                <a:ext uri="{FF2B5EF4-FFF2-40B4-BE49-F238E27FC236}">
                  <a16:creationId xmlns:a16="http://schemas.microsoft.com/office/drawing/2014/main" id="{AA006B1E-E9ED-4046-8BA6-520FFF9180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267"/>
            <a:stretch/>
          </p:blipFill>
          <p:spPr>
            <a:xfrm>
              <a:off x="589918" y="1188281"/>
              <a:ext cx="2299332" cy="4634472"/>
            </a:xfrm>
            <a:custGeom>
              <a:avLst/>
              <a:gdLst>
                <a:gd name="connsiteX0" fmla="*/ 98645 w 2283460"/>
                <a:gd name="connsiteY0" fmla="*/ 0 h 4602480"/>
                <a:gd name="connsiteX1" fmla="*/ 2184815 w 2283460"/>
                <a:gd name="connsiteY1" fmla="*/ 0 h 4602480"/>
                <a:gd name="connsiteX2" fmla="*/ 2283460 w 2283460"/>
                <a:gd name="connsiteY2" fmla="*/ 98645 h 4602480"/>
                <a:gd name="connsiteX3" fmla="*/ 2283460 w 2283460"/>
                <a:gd name="connsiteY3" fmla="*/ 4503835 h 4602480"/>
                <a:gd name="connsiteX4" fmla="*/ 2184815 w 2283460"/>
                <a:gd name="connsiteY4" fmla="*/ 4602480 h 4602480"/>
                <a:gd name="connsiteX5" fmla="*/ 98645 w 2283460"/>
                <a:gd name="connsiteY5" fmla="*/ 4602480 h 4602480"/>
                <a:gd name="connsiteX6" fmla="*/ 0 w 2283460"/>
                <a:gd name="connsiteY6" fmla="*/ 4503835 h 4602480"/>
                <a:gd name="connsiteX7" fmla="*/ 0 w 2283460"/>
                <a:gd name="connsiteY7" fmla="*/ 98645 h 4602480"/>
                <a:gd name="connsiteX8" fmla="*/ 98645 w 2283460"/>
                <a:gd name="connsiteY8" fmla="*/ 0 h 460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460" h="4602480">
                  <a:moveTo>
                    <a:pt x="98645" y="0"/>
                  </a:moveTo>
                  <a:lnTo>
                    <a:pt x="2184815" y="0"/>
                  </a:lnTo>
                  <a:cubicBezTo>
                    <a:pt x="2239295" y="0"/>
                    <a:pt x="2283460" y="44165"/>
                    <a:pt x="2283460" y="98645"/>
                  </a:cubicBezTo>
                  <a:lnTo>
                    <a:pt x="2283460" y="4503835"/>
                  </a:lnTo>
                  <a:cubicBezTo>
                    <a:pt x="2283460" y="4558315"/>
                    <a:pt x="2239295" y="4602480"/>
                    <a:pt x="2184815" y="4602480"/>
                  </a:cubicBezTo>
                  <a:lnTo>
                    <a:pt x="98645" y="4602480"/>
                  </a:lnTo>
                  <a:cubicBezTo>
                    <a:pt x="44165" y="4602480"/>
                    <a:pt x="0" y="4558315"/>
                    <a:pt x="0" y="4503835"/>
                  </a:cubicBezTo>
                  <a:lnTo>
                    <a:pt x="0" y="98645"/>
                  </a:lnTo>
                  <a:cubicBezTo>
                    <a:pt x="0" y="44165"/>
                    <a:pt x="44165" y="0"/>
                    <a:pt x="98645" y="0"/>
                  </a:cubicBezTo>
                  <a:close/>
                </a:path>
              </a:pathLst>
            </a:custGeom>
            <a:ln w="22225">
              <a:noFill/>
            </a:ln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55BEFF-DDEF-42A8-9AAB-62A5F04A6CDD}"/>
              </a:ext>
            </a:extLst>
          </p:cNvPr>
          <p:cNvGrpSpPr/>
          <p:nvPr/>
        </p:nvGrpSpPr>
        <p:grpSpPr>
          <a:xfrm>
            <a:off x="3836317" y="2513778"/>
            <a:ext cx="2014150" cy="2771985"/>
            <a:chOff x="3836317" y="2513778"/>
            <a:chExt cx="2014150" cy="277198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0C6C221-0EBE-41C3-94AD-0B54E33D425F}"/>
                </a:ext>
              </a:extLst>
            </p:cNvPr>
            <p:cNvSpPr/>
            <p:nvPr/>
          </p:nvSpPr>
          <p:spPr>
            <a:xfrm>
              <a:off x="3866797" y="3425791"/>
              <a:ext cx="1983670" cy="14773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en-ID" sz="1600" dirty="0">
                  <a:latin typeface="Segoe UI Light" panose="020B0502040204020203" pitchFamily="34" charset="0"/>
                </a:rPr>
                <a:t>Lorem ipsum </a:t>
              </a:r>
              <a:r>
                <a:rPr lang="en-ID" sz="1600" dirty="0" err="1">
                  <a:latin typeface="Segoe UI Light" panose="020B0502040204020203" pitchFamily="34" charset="0"/>
                </a:rPr>
                <a:t>dolor</a:t>
              </a:r>
              <a:r>
                <a:rPr lang="en-ID" sz="1600" dirty="0">
                  <a:latin typeface="Segoe UI Light" panose="020B0502040204020203" pitchFamily="34" charset="0"/>
                </a:rPr>
                <a:t> sit </a:t>
              </a:r>
              <a:r>
                <a:rPr lang="en-ID" sz="1600" dirty="0" err="1">
                  <a:latin typeface="Segoe UI Light" panose="020B0502040204020203" pitchFamily="34" charset="0"/>
                </a:rPr>
                <a:t>amet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consectetur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adipiscing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elit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sed</a:t>
              </a:r>
              <a:r>
                <a:rPr lang="en-ID" sz="1600" dirty="0">
                  <a:latin typeface="Segoe UI Light" panose="020B0502040204020203" pitchFamily="34" charset="0"/>
                </a:rPr>
                <a:t> do </a:t>
              </a:r>
              <a:r>
                <a:rPr lang="en-ID" sz="1600" dirty="0" err="1">
                  <a:latin typeface="Segoe UI Light" panose="020B0502040204020203" pitchFamily="34" charset="0"/>
                </a:rPr>
                <a:t>eiusmod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tempor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incididunt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ut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labore</a:t>
              </a:r>
              <a:r>
                <a:rPr lang="en-ID" sz="1600" dirty="0">
                  <a:latin typeface="Segoe UI Light" panose="020B0502040204020203" pitchFamily="34" charset="0"/>
                </a:rPr>
                <a:t> et dolore magna </a:t>
              </a:r>
              <a:r>
                <a:rPr lang="en-ID" sz="1600" dirty="0" err="1">
                  <a:latin typeface="Segoe UI Light" panose="020B0502040204020203" pitchFamily="34" charset="0"/>
                </a:rPr>
                <a:t>aliqua</a:t>
              </a:r>
              <a:r>
                <a:rPr lang="en-ID" sz="1600" dirty="0">
                  <a:latin typeface="Segoe UI Light" panose="020B0502040204020203" pitchFamily="34" charset="0"/>
                </a:rPr>
                <a:t>.</a:t>
              </a:r>
              <a:endParaRPr lang="en-US" sz="1600" dirty="0">
                <a:latin typeface="Segoe UI Light" panose="020B0502040204020203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4ADDFCE-47D1-40B8-9986-107E0B3FED64}"/>
                </a:ext>
              </a:extLst>
            </p:cNvPr>
            <p:cNvCxnSpPr>
              <a:cxnSpLocks/>
            </p:cNvCxnSpPr>
            <p:nvPr/>
          </p:nvCxnSpPr>
          <p:spPr>
            <a:xfrm>
              <a:off x="3892197" y="5285763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9A0E558-2108-4BD3-9CE5-C1FA8A862873}"/>
                </a:ext>
              </a:extLst>
            </p:cNvPr>
            <p:cNvGrpSpPr/>
            <p:nvPr/>
          </p:nvGrpSpPr>
          <p:grpSpPr>
            <a:xfrm>
              <a:off x="3836317" y="2513778"/>
              <a:ext cx="674592" cy="674590"/>
              <a:chOff x="3836317" y="2513778"/>
              <a:chExt cx="674592" cy="67459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5D2BB42-7C1B-4569-8485-57D8F0EDDF8D}"/>
                  </a:ext>
                </a:extLst>
              </p:cNvPr>
              <p:cNvSpPr/>
              <p:nvPr/>
            </p:nvSpPr>
            <p:spPr>
              <a:xfrm>
                <a:off x="3836317" y="251377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 b="1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69CAF16-51F4-40AA-95D4-8AFF879AE7C3}"/>
                  </a:ext>
                </a:extLst>
              </p:cNvPr>
              <p:cNvGrpSpPr/>
              <p:nvPr/>
            </p:nvGrpSpPr>
            <p:grpSpPr>
              <a:xfrm>
                <a:off x="4000576" y="2676448"/>
                <a:ext cx="346075" cy="349250"/>
                <a:chOff x="5562600" y="2890838"/>
                <a:chExt cx="346075" cy="349250"/>
              </a:xfrm>
            </p:grpSpPr>
            <p:sp>
              <p:nvSpPr>
                <p:cNvPr id="31" name="Freeform 9">
                  <a:extLst>
                    <a:ext uri="{FF2B5EF4-FFF2-40B4-BE49-F238E27FC236}">
                      <a16:creationId xmlns:a16="http://schemas.microsoft.com/office/drawing/2014/main" id="{3CE1C11A-FC31-424E-BCD4-3194BB5C7B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2600" y="2890838"/>
                  <a:ext cx="346075" cy="349250"/>
                </a:xfrm>
                <a:custGeom>
                  <a:avLst/>
                  <a:gdLst>
                    <a:gd name="T0" fmla="*/ 80 w 92"/>
                    <a:gd name="T1" fmla="*/ 0 h 92"/>
                    <a:gd name="T2" fmla="*/ 41 w 92"/>
                    <a:gd name="T3" fmla="*/ 39 h 92"/>
                    <a:gd name="T4" fmla="*/ 28 w 92"/>
                    <a:gd name="T5" fmla="*/ 36 h 92"/>
                    <a:gd name="T6" fmla="*/ 0 w 92"/>
                    <a:gd name="T7" fmla="*/ 64 h 92"/>
                    <a:gd name="T8" fmla="*/ 28 w 92"/>
                    <a:gd name="T9" fmla="*/ 92 h 92"/>
                    <a:gd name="T10" fmla="*/ 56 w 92"/>
                    <a:gd name="T11" fmla="*/ 64 h 92"/>
                    <a:gd name="T12" fmla="*/ 53 w 92"/>
                    <a:gd name="T13" fmla="*/ 51 h 92"/>
                    <a:gd name="T14" fmla="*/ 66 w 92"/>
                    <a:gd name="T15" fmla="*/ 38 h 92"/>
                    <a:gd name="T16" fmla="*/ 72 w 92"/>
                    <a:gd name="T17" fmla="*/ 38 h 92"/>
                    <a:gd name="T18" fmla="*/ 72 w 92"/>
                    <a:gd name="T19" fmla="*/ 32 h 92"/>
                    <a:gd name="T20" fmla="*/ 74 w 92"/>
                    <a:gd name="T21" fmla="*/ 30 h 92"/>
                    <a:gd name="T22" fmla="*/ 80 w 92"/>
                    <a:gd name="T23" fmla="*/ 30 h 92"/>
                    <a:gd name="T24" fmla="*/ 80 w 92"/>
                    <a:gd name="T25" fmla="*/ 24 h 92"/>
                    <a:gd name="T26" fmla="*/ 82 w 92"/>
                    <a:gd name="T27" fmla="*/ 22 h 92"/>
                    <a:gd name="T28" fmla="*/ 88 w 92"/>
                    <a:gd name="T29" fmla="*/ 22 h 92"/>
                    <a:gd name="T30" fmla="*/ 88 w 92"/>
                    <a:gd name="T31" fmla="*/ 16 h 92"/>
                    <a:gd name="T32" fmla="*/ 92 w 92"/>
                    <a:gd name="T33" fmla="*/ 12 h 92"/>
                    <a:gd name="T34" fmla="*/ 92 w 92"/>
                    <a:gd name="T35" fmla="*/ 0 h 92"/>
                    <a:gd name="T36" fmla="*/ 80 w 92"/>
                    <a:gd name="T3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2" h="92">
                      <a:moveTo>
                        <a:pt x="80" y="0"/>
                      </a:moveTo>
                      <a:cubicBezTo>
                        <a:pt x="41" y="39"/>
                        <a:pt x="41" y="39"/>
                        <a:pt x="41" y="39"/>
                      </a:cubicBezTo>
                      <a:cubicBezTo>
                        <a:pt x="37" y="37"/>
                        <a:pt x="33" y="36"/>
                        <a:pt x="28" y="36"/>
                      </a:cubicBezTo>
                      <a:cubicBezTo>
                        <a:pt x="13" y="36"/>
                        <a:pt x="0" y="49"/>
                        <a:pt x="0" y="64"/>
                      </a:cubicBezTo>
                      <a:cubicBezTo>
                        <a:pt x="0" y="79"/>
                        <a:pt x="13" y="92"/>
                        <a:pt x="28" y="92"/>
                      </a:cubicBezTo>
                      <a:cubicBezTo>
                        <a:pt x="43" y="92"/>
                        <a:pt x="56" y="79"/>
                        <a:pt x="56" y="64"/>
                      </a:cubicBezTo>
                      <a:cubicBezTo>
                        <a:pt x="56" y="59"/>
                        <a:pt x="55" y="55"/>
                        <a:pt x="53" y="51"/>
                      </a:cubicBezTo>
                      <a:cubicBezTo>
                        <a:pt x="66" y="38"/>
                        <a:pt x="66" y="38"/>
                        <a:pt x="66" y="38"/>
                      </a:cubicBezTo>
                      <a:cubicBezTo>
                        <a:pt x="72" y="38"/>
                        <a:pt x="72" y="38"/>
                        <a:pt x="72" y="38"/>
                      </a:cubicBezTo>
                      <a:cubicBezTo>
                        <a:pt x="72" y="32"/>
                        <a:pt x="72" y="32"/>
                        <a:pt x="72" y="32"/>
                      </a:cubicBezTo>
                      <a:cubicBezTo>
                        <a:pt x="74" y="30"/>
                        <a:pt x="74" y="30"/>
                        <a:pt x="74" y="30"/>
                      </a:cubicBezTo>
                      <a:cubicBezTo>
                        <a:pt x="80" y="30"/>
                        <a:pt x="80" y="30"/>
                        <a:pt x="80" y="30"/>
                      </a:cubicBezTo>
                      <a:cubicBezTo>
                        <a:pt x="80" y="24"/>
                        <a:pt x="80" y="24"/>
                        <a:pt x="80" y="24"/>
                      </a:cubicBezTo>
                      <a:cubicBezTo>
                        <a:pt x="82" y="22"/>
                        <a:pt x="82" y="22"/>
                        <a:pt x="82" y="22"/>
                      </a:cubicBezTo>
                      <a:cubicBezTo>
                        <a:pt x="88" y="22"/>
                        <a:pt x="88" y="22"/>
                        <a:pt x="88" y="22"/>
                      </a:cubicBezTo>
                      <a:cubicBezTo>
                        <a:pt x="88" y="16"/>
                        <a:pt x="88" y="16"/>
                        <a:pt x="88" y="16"/>
                      </a:cubicBezTo>
                      <a:cubicBezTo>
                        <a:pt x="92" y="12"/>
                        <a:pt x="92" y="12"/>
                        <a:pt x="92" y="12"/>
                      </a:cubicBezTo>
                      <a:cubicBezTo>
                        <a:pt x="92" y="0"/>
                        <a:pt x="92" y="0"/>
                        <a:pt x="92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44619302-4E37-458F-96FE-EC48F54968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4988" y="3140075"/>
                  <a:ext cx="46038" cy="46038"/>
                </a:xfrm>
                <a:prstGeom prst="ellips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63675FE-9685-481E-8559-B502B71BEBCE}"/>
              </a:ext>
            </a:extLst>
          </p:cNvPr>
          <p:cNvGrpSpPr/>
          <p:nvPr/>
        </p:nvGrpSpPr>
        <p:grpSpPr>
          <a:xfrm>
            <a:off x="6587984" y="2513778"/>
            <a:ext cx="2014150" cy="2771985"/>
            <a:chOff x="6587984" y="2513778"/>
            <a:chExt cx="2014150" cy="277198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4945B-36FE-4E64-95FD-2DAFE52693F3}"/>
                </a:ext>
              </a:extLst>
            </p:cNvPr>
            <p:cNvSpPr/>
            <p:nvPr/>
          </p:nvSpPr>
          <p:spPr>
            <a:xfrm>
              <a:off x="6618464" y="3425791"/>
              <a:ext cx="1983670" cy="14773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en-ID" sz="1600" dirty="0">
                  <a:latin typeface="Segoe UI Light" panose="020B0502040204020203" pitchFamily="34" charset="0"/>
                </a:rPr>
                <a:t>Lorem ipsum </a:t>
              </a:r>
              <a:r>
                <a:rPr lang="en-ID" sz="1600" dirty="0" err="1">
                  <a:latin typeface="Segoe UI Light" panose="020B0502040204020203" pitchFamily="34" charset="0"/>
                </a:rPr>
                <a:t>dolor</a:t>
              </a:r>
              <a:r>
                <a:rPr lang="en-ID" sz="1600" dirty="0">
                  <a:latin typeface="Segoe UI Light" panose="020B0502040204020203" pitchFamily="34" charset="0"/>
                </a:rPr>
                <a:t> sit </a:t>
              </a:r>
              <a:r>
                <a:rPr lang="en-ID" sz="1600" dirty="0" err="1">
                  <a:latin typeface="Segoe UI Light" panose="020B0502040204020203" pitchFamily="34" charset="0"/>
                </a:rPr>
                <a:t>amet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consectetur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adipiscing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elit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sed</a:t>
              </a:r>
              <a:r>
                <a:rPr lang="en-ID" sz="1600" dirty="0">
                  <a:latin typeface="Segoe UI Light" panose="020B0502040204020203" pitchFamily="34" charset="0"/>
                </a:rPr>
                <a:t> do </a:t>
              </a:r>
              <a:r>
                <a:rPr lang="en-ID" sz="1600" dirty="0" err="1">
                  <a:latin typeface="Segoe UI Light" panose="020B0502040204020203" pitchFamily="34" charset="0"/>
                </a:rPr>
                <a:t>eiusmod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tempor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incididunt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ut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labore</a:t>
              </a:r>
              <a:r>
                <a:rPr lang="en-ID" sz="1600" dirty="0">
                  <a:latin typeface="Segoe UI Light" panose="020B0502040204020203" pitchFamily="34" charset="0"/>
                </a:rPr>
                <a:t> et dolore magna </a:t>
              </a:r>
              <a:r>
                <a:rPr lang="en-ID" sz="1600" dirty="0" err="1">
                  <a:latin typeface="Segoe UI Light" panose="020B0502040204020203" pitchFamily="34" charset="0"/>
                </a:rPr>
                <a:t>aliqua</a:t>
              </a:r>
              <a:r>
                <a:rPr lang="en-ID" sz="1600" dirty="0">
                  <a:latin typeface="Segoe UI Light" panose="020B0502040204020203" pitchFamily="34" charset="0"/>
                </a:rPr>
                <a:t>.</a:t>
              </a:r>
              <a:endParaRPr lang="en-US" sz="1600" dirty="0">
                <a:latin typeface="Segoe UI Light" panose="020B0502040204020203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AC0A57A-B07E-4D68-B3F6-90CA6C62FA20}"/>
                </a:ext>
              </a:extLst>
            </p:cNvPr>
            <p:cNvCxnSpPr>
              <a:cxnSpLocks/>
            </p:cNvCxnSpPr>
            <p:nvPr/>
          </p:nvCxnSpPr>
          <p:spPr>
            <a:xfrm>
              <a:off x="6643864" y="5285763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96F6109-B579-4726-9133-3E3268D79419}"/>
                </a:ext>
              </a:extLst>
            </p:cNvPr>
            <p:cNvGrpSpPr/>
            <p:nvPr/>
          </p:nvGrpSpPr>
          <p:grpSpPr>
            <a:xfrm>
              <a:off x="6587984" y="2513778"/>
              <a:ext cx="674592" cy="674590"/>
              <a:chOff x="6587984" y="2513778"/>
              <a:chExt cx="674592" cy="67459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2B0CCFE-575D-4BD3-83A1-4EE977EEB33E}"/>
                  </a:ext>
                </a:extLst>
              </p:cNvPr>
              <p:cNvSpPr/>
              <p:nvPr/>
            </p:nvSpPr>
            <p:spPr>
              <a:xfrm>
                <a:off x="6587984" y="251377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 b="1" dirty="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3739CD4-35B4-4FC7-B2DC-B8CBEC08C05C}"/>
                  </a:ext>
                </a:extLst>
              </p:cNvPr>
              <p:cNvGrpSpPr/>
              <p:nvPr/>
            </p:nvGrpSpPr>
            <p:grpSpPr>
              <a:xfrm>
                <a:off x="6752242" y="2681211"/>
                <a:ext cx="346076" cy="339725"/>
                <a:chOff x="7726363" y="3248026"/>
                <a:chExt cx="346076" cy="339725"/>
              </a:xfrm>
            </p:grpSpPr>
            <p:sp>
              <p:nvSpPr>
                <p:cNvPr id="36" name="Freeform 182">
                  <a:extLst>
                    <a:ext uri="{FF2B5EF4-FFF2-40B4-BE49-F238E27FC236}">
                      <a16:creationId xmlns:a16="http://schemas.microsoft.com/office/drawing/2014/main" id="{2AC17ABB-AC44-4879-BADC-F0E6D7A71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6363" y="3248026"/>
                  <a:ext cx="203200" cy="293688"/>
                </a:xfrm>
                <a:custGeom>
                  <a:avLst/>
                  <a:gdLst>
                    <a:gd name="T0" fmla="*/ 54 w 54"/>
                    <a:gd name="T1" fmla="*/ 53 h 78"/>
                    <a:gd name="T2" fmla="*/ 44 w 54"/>
                    <a:gd name="T3" fmla="*/ 50 h 78"/>
                    <a:gd name="T4" fmla="*/ 44 w 54"/>
                    <a:gd name="T5" fmla="*/ 40 h 78"/>
                    <a:gd name="T6" fmla="*/ 50 w 54"/>
                    <a:gd name="T7" fmla="*/ 28 h 78"/>
                    <a:gd name="T8" fmla="*/ 50 w 54"/>
                    <a:gd name="T9" fmla="*/ 20 h 78"/>
                    <a:gd name="T10" fmla="*/ 52 w 54"/>
                    <a:gd name="T11" fmla="*/ 8 h 78"/>
                    <a:gd name="T12" fmla="*/ 26 w 54"/>
                    <a:gd name="T13" fmla="*/ 8 h 78"/>
                    <a:gd name="T14" fmla="*/ 22 w 54"/>
                    <a:gd name="T15" fmla="*/ 20 h 78"/>
                    <a:gd name="T16" fmla="*/ 22 w 54"/>
                    <a:gd name="T17" fmla="*/ 28 h 78"/>
                    <a:gd name="T18" fmla="*/ 28 w 54"/>
                    <a:gd name="T19" fmla="*/ 40 h 78"/>
                    <a:gd name="T20" fmla="*/ 28 w 54"/>
                    <a:gd name="T21" fmla="*/ 50 h 78"/>
                    <a:gd name="T22" fmla="*/ 2 w 54"/>
                    <a:gd name="T23" fmla="*/ 62 h 78"/>
                    <a:gd name="T24" fmla="*/ 0 w 54"/>
                    <a:gd name="T25" fmla="*/ 78 h 78"/>
                    <a:gd name="T26" fmla="*/ 42 w 54"/>
                    <a:gd name="T2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78">
                      <a:moveTo>
                        <a:pt x="54" y="53"/>
                      </a:moveTo>
                      <a:cubicBezTo>
                        <a:pt x="51" y="52"/>
                        <a:pt x="47" y="51"/>
                        <a:pt x="44" y="50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44" y="40"/>
                        <a:pt x="50" y="38"/>
                        <a:pt x="50" y="28"/>
                      </a:cubicBezTo>
                      <a:cubicBezTo>
                        <a:pt x="53" y="28"/>
                        <a:pt x="53" y="20"/>
                        <a:pt x="50" y="20"/>
                      </a:cubicBezTo>
                      <a:cubicBezTo>
                        <a:pt x="50" y="19"/>
                        <a:pt x="53" y="13"/>
                        <a:pt x="52" y="8"/>
                      </a:cubicBezTo>
                      <a:cubicBezTo>
                        <a:pt x="50" y="0"/>
                        <a:pt x="28" y="0"/>
                        <a:pt x="26" y="8"/>
                      </a:cubicBezTo>
                      <a:cubicBezTo>
                        <a:pt x="17" y="6"/>
                        <a:pt x="22" y="19"/>
                        <a:pt x="22" y="20"/>
                      </a:cubicBezTo>
                      <a:cubicBezTo>
                        <a:pt x="19" y="20"/>
                        <a:pt x="19" y="28"/>
                        <a:pt x="22" y="28"/>
                      </a:cubicBezTo>
                      <a:cubicBezTo>
                        <a:pt x="22" y="38"/>
                        <a:pt x="28" y="40"/>
                        <a:pt x="28" y="40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17" y="54"/>
                        <a:pt x="4" y="57"/>
                        <a:pt x="2" y="62"/>
                      </a:cubicBezTo>
                      <a:cubicBezTo>
                        <a:pt x="0" y="68"/>
                        <a:pt x="0" y="78"/>
                        <a:pt x="0" y="78"/>
                      </a:cubicBezTo>
                      <a:cubicBezTo>
                        <a:pt x="42" y="78"/>
                        <a:pt x="42" y="78"/>
                        <a:pt x="42" y="78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7" name="Oval 183">
                  <a:extLst>
                    <a:ext uri="{FF2B5EF4-FFF2-40B4-BE49-F238E27FC236}">
                      <a16:creationId xmlns:a16="http://schemas.microsoft.com/office/drawing/2014/main" id="{5FC7E43B-9015-42A4-8276-C715492A1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1626" y="3436938"/>
                  <a:ext cx="150813" cy="150813"/>
                </a:xfrm>
                <a:prstGeom prst="ellips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8" name="Freeform 184">
                  <a:extLst>
                    <a:ext uri="{FF2B5EF4-FFF2-40B4-BE49-F238E27FC236}">
                      <a16:creationId xmlns:a16="http://schemas.microsoft.com/office/drawing/2014/main" id="{8F897981-7E39-4E1A-BB0A-877A363EE2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78776" y="3475038"/>
                  <a:ext cx="36513" cy="71438"/>
                </a:xfrm>
                <a:custGeom>
                  <a:avLst/>
                  <a:gdLst>
                    <a:gd name="T0" fmla="*/ 0 w 10"/>
                    <a:gd name="T1" fmla="*/ 14 h 19"/>
                    <a:gd name="T2" fmla="*/ 5 w 10"/>
                    <a:gd name="T3" fmla="*/ 19 h 19"/>
                    <a:gd name="T4" fmla="*/ 10 w 10"/>
                    <a:gd name="T5" fmla="*/ 14 h 19"/>
                    <a:gd name="T6" fmla="*/ 5 w 10"/>
                    <a:gd name="T7" fmla="*/ 10 h 19"/>
                    <a:gd name="T8" fmla="*/ 0 w 10"/>
                    <a:gd name="T9" fmla="*/ 5 h 19"/>
                    <a:gd name="T10" fmla="*/ 5 w 10"/>
                    <a:gd name="T11" fmla="*/ 0 h 19"/>
                    <a:gd name="T12" fmla="*/ 10 w 10"/>
                    <a:gd name="T13" fmla="*/ 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9">
                      <a:moveTo>
                        <a:pt x="0" y="14"/>
                      </a:moveTo>
                      <a:cubicBezTo>
                        <a:pt x="0" y="17"/>
                        <a:pt x="2" y="19"/>
                        <a:pt x="5" y="19"/>
                      </a:cubicBezTo>
                      <a:cubicBezTo>
                        <a:pt x="8" y="19"/>
                        <a:pt x="10" y="17"/>
                        <a:pt x="10" y="14"/>
                      </a:cubicBezTo>
                      <a:cubicBezTo>
                        <a:pt x="10" y="12"/>
                        <a:pt x="8" y="10"/>
                        <a:pt x="5" y="10"/>
                      </a:cubicBezTo>
                      <a:cubicBezTo>
                        <a:pt x="2" y="10"/>
                        <a:pt x="0" y="8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" y="0"/>
                        <a:pt x="10" y="3"/>
                        <a:pt x="10" y="5"/>
                      </a:cubicBezTo>
                    </a:path>
                  </a:pathLst>
                </a:cu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9" name="Line 185">
                  <a:extLst>
                    <a:ext uri="{FF2B5EF4-FFF2-40B4-BE49-F238E27FC236}">
                      <a16:creationId xmlns:a16="http://schemas.microsoft.com/office/drawing/2014/main" id="{2E9E8813-CF46-414E-90E2-C0F10BBD0B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96238" y="3546476"/>
                  <a:ext cx="0" cy="11113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0" name="Line 186">
                  <a:extLst>
                    <a:ext uri="{FF2B5EF4-FFF2-40B4-BE49-F238E27FC236}">
                      <a16:creationId xmlns:a16="http://schemas.microsoft.com/office/drawing/2014/main" id="{904BB23E-0D60-49F3-A822-17F0011002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96238" y="3462338"/>
                  <a:ext cx="0" cy="127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CBD671F-529D-40D7-9ED6-F6226BC89CCB}"/>
              </a:ext>
            </a:extLst>
          </p:cNvPr>
          <p:cNvGrpSpPr/>
          <p:nvPr/>
        </p:nvGrpSpPr>
        <p:grpSpPr>
          <a:xfrm>
            <a:off x="9339650" y="2513778"/>
            <a:ext cx="2014150" cy="2771985"/>
            <a:chOff x="9339650" y="2513778"/>
            <a:chExt cx="2014150" cy="277198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077361-4AFB-4257-9F3B-0405EECB67D3}"/>
                </a:ext>
              </a:extLst>
            </p:cNvPr>
            <p:cNvSpPr/>
            <p:nvPr/>
          </p:nvSpPr>
          <p:spPr>
            <a:xfrm>
              <a:off x="9370130" y="3425791"/>
              <a:ext cx="1983670" cy="14773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en-ID" sz="1600" dirty="0">
                  <a:latin typeface="Segoe UI Light" panose="020B0502040204020203" pitchFamily="34" charset="0"/>
                </a:rPr>
                <a:t>Lorem ipsum </a:t>
              </a:r>
              <a:r>
                <a:rPr lang="en-ID" sz="1600" dirty="0" err="1">
                  <a:latin typeface="Segoe UI Light" panose="020B0502040204020203" pitchFamily="34" charset="0"/>
                </a:rPr>
                <a:t>dolor</a:t>
              </a:r>
              <a:r>
                <a:rPr lang="en-ID" sz="1600" dirty="0">
                  <a:latin typeface="Segoe UI Light" panose="020B0502040204020203" pitchFamily="34" charset="0"/>
                </a:rPr>
                <a:t> sit </a:t>
              </a:r>
              <a:r>
                <a:rPr lang="en-ID" sz="1600" dirty="0" err="1">
                  <a:latin typeface="Segoe UI Light" panose="020B0502040204020203" pitchFamily="34" charset="0"/>
                </a:rPr>
                <a:t>amet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consectetur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adipiscing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elit</a:t>
              </a:r>
              <a:r>
                <a:rPr lang="en-ID" sz="1600" dirty="0">
                  <a:latin typeface="Segoe UI Light" panose="020B0502040204020203" pitchFamily="34" charset="0"/>
                </a:rPr>
                <a:t>, </a:t>
              </a:r>
              <a:r>
                <a:rPr lang="en-ID" sz="1600" dirty="0" err="1">
                  <a:latin typeface="Segoe UI Light" panose="020B0502040204020203" pitchFamily="34" charset="0"/>
                </a:rPr>
                <a:t>sed</a:t>
              </a:r>
              <a:r>
                <a:rPr lang="en-ID" sz="1600" dirty="0">
                  <a:latin typeface="Segoe UI Light" panose="020B0502040204020203" pitchFamily="34" charset="0"/>
                </a:rPr>
                <a:t> do </a:t>
              </a:r>
              <a:r>
                <a:rPr lang="en-ID" sz="1600" dirty="0" err="1">
                  <a:latin typeface="Segoe UI Light" panose="020B0502040204020203" pitchFamily="34" charset="0"/>
                </a:rPr>
                <a:t>eiusmod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tempor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incididunt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ut</a:t>
              </a:r>
              <a:r>
                <a:rPr lang="en-ID" sz="1600" dirty="0">
                  <a:latin typeface="Segoe UI Light" panose="020B0502040204020203" pitchFamily="34" charset="0"/>
                </a:rPr>
                <a:t> </a:t>
              </a:r>
              <a:r>
                <a:rPr lang="en-ID" sz="1600" dirty="0" err="1">
                  <a:latin typeface="Segoe UI Light" panose="020B0502040204020203" pitchFamily="34" charset="0"/>
                </a:rPr>
                <a:t>labore</a:t>
              </a:r>
              <a:r>
                <a:rPr lang="en-ID" sz="1600" dirty="0">
                  <a:latin typeface="Segoe UI Light" panose="020B0502040204020203" pitchFamily="34" charset="0"/>
                </a:rPr>
                <a:t> et dolore magna </a:t>
              </a:r>
              <a:r>
                <a:rPr lang="en-ID" sz="1600" dirty="0" err="1">
                  <a:latin typeface="Segoe UI Light" panose="020B0502040204020203" pitchFamily="34" charset="0"/>
                </a:rPr>
                <a:t>aliqua</a:t>
              </a:r>
              <a:r>
                <a:rPr lang="en-ID" sz="1600" dirty="0">
                  <a:latin typeface="Segoe UI Light" panose="020B0502040204020203" pitchFamily="34" charset="0"/>
                </a:rPr>
                <a:t>.</a:t>
              </a:r>
              <a:endParaRPr lang="en-US" sz="1600" dirty="0">
                <a:latin typeface="Segoe UI Light" panose="020B0502040204020203" pitchFamily="34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C02A2F0-AB80-410D-9C3A-B2A99D864E7F}"/>
                </a:ext>
              </a:extLst>
            </p:cNvPr>
            <p:cNvCxnSpPr>
              <a:cxnSpLocks/>
            </p:cNvCxnSpPr>
            <p:nvPr/>
          </p:nvCxnSpPr>
          <p:spPr>
            <a:xfrm>
              <a:off x="9395530" y="5285763"/>
              <a:ext cx="348319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27FDA2E-15ED-4851-8765-2B51CA39E1B3}"/>
                </a:ext>
              </a:extLst>
            </p:cNvPr>
            <p:cNvGrpSpPr/>
            <p:nvPr/>
          </p:nvGrpSpPr>
          <p:grpSpPr>
            <a:xfrm>
              <a:off x="9339650" y="2513778"/>
              <a:ext cx="674592" cy="674590"/>
              <a:chOff x="9339650" y="2513778"/>
              <a:chExt cx="674592" cy="67459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AE12341-A545-4BF3-81F6-A314BF3DF5AB}"/>
                  </a:ext>
                </a:extLst>
              </p:cNvPr>
              <p:cNvSpPr/>
              <p:nvPr/>
            </p:nvSpPr>
            <p:spPr>
              <a:xfrm>
                <a:off x="9339650" y="2513778"/>
                <a:ext cx="674592" cy="674590"/>
              </a:xfrm>
              <a:prstGeom prst="ellipse">
                <a:avLst/>
              </a:prstGeom>
              <a:gradFill>
                <a:gsLst>
                  <a:gs pos="40000">
                    <a:schemeClr val="accent3"/>
                  </a:gs>
                  <a:gs pos="100000">
                    <a:schemeClr val="accent5"/>
                  </a:gs>
                </a:gsLst>
                <a:lin ang="13800000" scaled="0"/>
              </a:gra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 b="1" dirty="0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7E73BE3-3C05-49A4-86A7-FF2B9A65C008}"/>
                  </a:ext>
                </a:extLst>
              </p:cNvPr>
              <p:cNvGrpSpPr/>
              <p:nvPr/>
            </p:nvGrpSpPr>
            <p:grpSpPr>
              <a:xfrm>
                <a:off x="9511846" y="2678036"/>
                <a:ext cx="330200" cy="346075"/>
                <a:chOff x="3398838" y="731838"/>
                <a:chExt cx="330200" cy="346075"/>
              </a:xfrm>
            </p:grpSpPr>
            <p:sp>
              <p:nvSpPr>
                <p:cNvPr id="44" name="Line 488">
                  <a:extLst>
                    <a:ext uri="{FF2B5EF4-FFF2-40B4-BE49-F238E27FC236}">
                      <a16:creationId xmlns:a16="http://schemas.microsoft.com/office/drawing/2014/main" id="{DD6FCDA7-8EF6-479E-8109-BB319985FB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98838" y="1077913"/>
                  <a:ext cx="330200" cy="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45" name="Line 489">
                  <a:extLst>
                    <a:ext uri="{FF2B5EF4-FFF2-40B4-BE49-F238E27FC236}">
                      <a16:creationId xmlns:a16="http://schemas.microsoft.com/office/drawing/2014/main" id="{1F68EC39-1319-4C80-8FA9-FEB62DF124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63938" y="1001713"/>
                  <a:ext cx="0" cy="76200"/>
                </a:xfrm>
                <a:prstGeom prst="line">
                  <a:avLst/>
                </a:prstGeom>
                <a:noFill/>
                <a:ln w="14288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46" name="Freeform 490">
                  <a:extLst>
                    <a:ext uri="{FF2B5EF4-FFF2-40B4-BE49-F238E27FC236}">
                      <a16:creationId xmlns:a16="http://schemas.microsoft.com/office/drawing/2014/main" id="{2B4ADF43-B365-4719-8CB4-19B13E14C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0" y="731838"/>
                  <a:ext cx="269875" cy="269875"/>
                </a:xfrm>
                <a:custGeom>
                  <a:avLst/>
                  <a:gdLst>
                    <a:gd name="T0" fmla="*/ 72 w 72"/>
                    <a:gd name="T1" fmla="*/ 36 h 72"/>
                    <a:gd name="T2" fmla="*/ 36 w 72"/>
                    <a:gd name="T3" fmla="*/ 72 h 72"/>
                    <a:gd name="T4" fmla="*/ 0 w 72"/>
                    <a:gd name="T5" fmla="*/ 35 h 72"/>
                    <a:gd name="T6" fmla="*/ 34 w 72"/>
                    <a:gd name="T7" fmla="*/ 0 h 72"/>
                    <a:gd name="T8" fmla="*/ 36 w 72"/>
                    <a:gd name="T9" fmla="*/ 0 h 72"/>
                    <a:gd name="T10" fmla="*/ 72 w 72"/>
                    <a:gd name="T11" fmla="*/ 3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72">
                      <a:moveTo>
                        <a:pt x="72" y="36"/>
                      </a:moveTo>
                      <a:cubicBezTo>
                        <a:pt x="72" y="56"/>
                        <a:pt x="56" y="72"/>
                        <a:pt x="36" y="72"/>
                      </a:cubicBezTo>
                      <a:cubicBezTo>
                        <a:pt x="16" y="72"/>
                        <a:pt x="0" y="55"/>
                        <a:pt x="0" y="35"/>
                      </a:cubicBezTo>
                      <a:cubicBezTo>
                        <a:pt x="0" y="16"/>
                        <a:pt x="15" y="1"/>
                        <a:pt x="34" y="0"/>
                      </a:cubicBezTo>
                      <a:cubicBezTo>
                        <a:pt x="35" y="0"/>
                        <a:pt x="35" y="0"/>
                        <a:pt x="36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47" name="Freeform 491">
                  <a:extLst>
                    <a:ext uri="{FF2B5EF4-FFF2-40B4-BE49-F238E27FC236}">
                      <a16:creationId xmlns:a16="http://schemas.microsoft.com/office/drawing/2014/main" id="{C467CE56-A6C1-42DB-ADFA-B082B63AF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9325" y="731838"/>
                  <a:ext cx="68263" cy="269875"/>
                </a:xfrm>
                <a:custGeom>
                  <a:avLst/>
                  <a:gdLst>
                    <a:gd name="T0" fmla="*/ 18 w 18"/>
                    <a:gd name="T1" fmla="*/ 0 h 72"/>
                    <a:gd name="T2" fmla="*/ 18 w 18"/>
                    <a:gd name="T3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8" h="72">
                      <a:moveTo>
                        <a:pt x="18" y="0"/>
                      </a:moveTo>
                      <a:cubicBezTo>
                        <a:pt x="0" y="20"/>
                        <a:pt x="0" y="47"/>
                        <a:pt x="18" y="7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48" name="Freeform 492">
                  <a:extLst>
                    <a:ext uri="{FF2B5EF4-FFF2-40B4-BE49-F238E27FC236}">
                      <a16:creationId xmlns:a16="http://schemas.microsoft.com/office/drawing/2014/main" id="{583339CD-7D62-419D-B3CE-528C886FF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8700" y="731838"/>
                  <a:ext cx="71438" cy="269875"/>
                </a:xfrm>
                <a:custGeom>
                  <a:avLst/>
                  <a:gdLst>
                    <a:gd name="T0" fmla="*/ 0 w 19"/>
                    <a:gd name="T1" fmla="*/ 0 h 72"/>
                    <a:gd name="T2" fmla="*/ 0 w 19"/>
                    <a:gd name="T3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9" h="72">
                      <a:moveTo>
                        <a:pt x="0" y="0"/>
                      </a:moveTo>
                      <a:cubicBezTo>
                        <a:pt x="19" y="20"/>
                        <a:pt x="19" y="47"/>
                        <a:pt x="0" y="72"/>
                      </a:cubicBezTo>
                    </a:path>
                  </a:pathLst>
                </a:cu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49" name="Line 493">
                  <a:extLst>
                    <a:ext uri="{FF2B5EF4-FFF2-40B4-BE49-F238E27FC236}">
                      <a16:creationId xmlns:a16="http://schemas.microsoft.com/office/drawing/2014/main" id="{9CE10C20-0F85-4CF7-A203-F90D3DA14C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44875" y="927100"/>
                  <a:ext cx="239713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50" name="Line 494">
                  <a:extLst>
                    <a:ext uri="{FF2B5EF4-FFF2-40B4-BE49-F238E27FC236}">
                      <a16:creationId xmlns:a16="http://schemas.microsoft.com/office/drawing/2014/main" id="{DF8B827D-E7BA-4431-8709-B4B681D846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51225" y="792163"/>
                  <a:ext cx="225425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  <p:sp>
              <p:nvSpPr>
                <p:cNvPr id="51" name="Line 495">
                  <a:extLst>
                    <a:ext uri="{FF2B5EF4-FFF2-40B4-BE49-F238E27FC236}">
                      <a16:creationId xmlns:a16="http://schemas.microsoft.com/office/drawing/2014/main" id="{5BA8722A-CD72-48D6-B115-22E1EAD2BD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29000" y="866775"/>
                  <a:ext cx="269875" cy="0"/>
                </a:xfrm>
                <a:prstGeom prst="line">
                  <a:avLst/>
                </a:prstGeom>
                <a:noFill/>
                <a:ln w="14288" cap="flat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D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84945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3055A0A4-5EC5-4754-BE0E-7340818D80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6" t="26699" b="46134"/>
          <a:stretch/>
        </p:blipFill>
        <p:spPr>
          <a:xfrm>
            <a:off x="0" y="1524000"/>
            <a:ext cx="12192000" cy="22098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A521C7-1A33-4914-B565-863CB69C410B}"/>
              </a:ext>
            </a:extLst>
          </p:cNvPr>
          <p:cNvSpPr/>
          <p:nvPr/>
        </p:nvSpPr>
        <p:spPr>
          <a:xfrm>
            <a:off x="0" y="1524000"/>
            <a:ext cx="12192000" cy="2209801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: Top Corners Rounded 105">
            <a:extLst>
              <a:ext uri="{FF2B5EF4-FFF2-40B4-BE49-F238E27FC236}">
                <a16:creationId xmlns:a16="http://schemas.microsoft.com/office/drawing/2014/main" id="{4B358753-3F90-4AE7-B746-EBF213AB2405}"/>
              </a:ext>
            </a:extLst>
          </p:cNvPr>
          <p:cNvSpPr/>
          <p:nvPr/>
        </p:nvSpPr>
        <p:spPr>
          <a:xfrm flipV="1">
            <a:off x="8575060" y="1792185"/>
            <a:ext cx="2595991" cy="4176814"/>
          </a:xfrm>
          <a:prstGeom prst="round2SameRect">
            <a:avLst>
              <a:gd name="adj1" fmla="val 1103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: Top Corners Rounded 106">
            <a:extLst>
              <a:ext uri="{FF2B5EF4-FFF2-40B4-BE49-F238E27FC236}">
                <a16:creationId xmlns:a16="http://schemas.microsoft.com/office/drawing/2014/main" id="{581C0E05-B527-455F-8064-2F7DB1E52E1A}"/>
              </a:ext>
            </a:extLst>
          </p:cNvPr>
          <p:cNvSpPr/>
          <p:nvPr/>
        </p:nvSpPr>
        <p:spPr>
          <a:xfrm flipV="1">
            <a:off x="5976528" y="1792185"/>
            <a:ext cx="2595991" cy="4176814"/>
          </a:xfrm>
          <a:prstGeom prst="round2SameRect">
            <a:avLst>
              <a:gd name="adj1" fmla="val 1103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0D09AB02-4F34-4A34-8833-9A54549C2A37}"/>
              </a:ext>
            </a:extLst>
          </p:cNvPr>
          <p:cNvSpPr/>
          <p:nvPr/>
        </p:nvSpPr>
        <p:spPr>
          <a:xfrm>
            <a:off x="8575060" y="635001"/>
            <a:ext cx="2837478" cy="1157186"/>
          </a:xfrm>
          <a:custGeom>
            <a:avLst/>
            <a:gdLst>
              <a:gd name="connsiteX0" fmla="*/ 294224 w 3016250"/>
              <a:gd name="connsiteY0" fmla="*/ 0 h 1689100"/>
              <a:gd name="connsiteX1" fmla="*/ 2465324 w 3016250"/>
              <a:gd name="connsiteY1" fmla="*/ 0 h 1689100"/>
              <a:gd name="connsiteX2" fmla="*/ 2759548 w 3016250"/>
              <a:gd name="connsiteY2" fmla="*/ 294224 h 1689100"/>
              <a:gd name="connsiteX3" fmla="*/ 2759548 w 3016250"/>
              <a:gd name="connsiteY3" fmla="*/ 555626 h 1689100"/>
              <a:gd name="connsiteX4" fmla="*/ 3016250 w 3016250"/>
              <a:gd name="connsiteY4" fmla="*/ 844551 h 1689100"/>
              <a:gd name="connsiteX5" fmla="*/ 2759548 w 3016250"/>
              <a:gd name="connsiteY5" fmla="*/ 1133475 h 1689100"/>
              <a:gd name="connsiteX6" fmla="*/ 2759548 w 3016250"/>
              <a:gd name="connsiteY6" fmla="*/ 1689100 h 1689100"/>
              <a:gd name="connsiteX7" fmla="*/ 0 w 3016250"/>
              <a:gd name="connsiteY7" fmla="*/ 1689100 h 1689100"/>
              <a:gd name="connsiteX8" fmla="*/ 0 w 3016250"/>
              <a:gd name="connsiteY8" fmla="*/ 294224 h 1689100"/>
              <a:gd name="connsiteX9" fmla="*/ 294224 w 3016250"/>
              <a:gd name="connsiteY9" fmla="*/ 0 h 168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250" h="1689100">
                <a:moveTo>
                  <a:pt x="294224" y="0"/>
                </a:moveTo>
                <a:lnTo>
                  <a:pt x="2465324" y="0"/>
                </a:lnTo>
                <a:cubicBezTo>
                  <a:pt x="2627819" y="0"/>
                  <a:pt x="2759548" y="131729"/>
                  <a:pt x="2759548" y="294224"/>
                </a:cubicBezTo>
                <a:lnTo>
                  <a:pt x="2759548" y="555626"/>
                </a:lnTo>
                <a:lnTo>
                  <a:pt x="3016250" y="844551"/>
                </a:lnTo>
                <a:lnTo>
                  <a:pt x="2759548" y="1133475"/>
                </a:lnTo>
                <a:lnTo>
                  <a:pt x="2759548" y="1689100"/>
                </a:lnTo>
                <a:lnTo>
                  <a:pt x="0" y="1689100"/>
                </a:lnTo>
                <a:lnTo>
                  <a:pt x="0" y="294224"/>
                </a:lnTo>
                <a:cubicBezTo>
                  <a:pt x="0" y="131729"/>
                  <a:pt x="131729" y="0"/>
                  <a:pt x="294224" y="0"/>
                </a:cubicBezTo>
                <a:close/>
              </a:path>
            </a:pathLst>
          </a:custGeo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22E61CBC-FF57-4E7F-912D-05BB2ED34C90}"/>
              </a:ext>
            </a:extLst>
          </p:cNvPr>
          <p:cNvSpPr/>
          <p:nvPr/>
        </p:nvSpPr>
        <p:spPr>
          <a:xfrm>
            <a:off x="5976528" y="635001"/>
            <a:ext cx="2837478" cy="1157186"/>
          </a:xfrm>
          <a:custGeom>
            <a:avLst/>
            <a:gdLst>
              <a:gd name="connsiteX0" fmla="*/ 294224 w 3016250"/>
              <a:gd name="connsiteY0" fmla="*/ 0 h 1689100"/>
              <a:gd name="connsiteX1" fmla="*/ 2465324 w 3016250"/>
              <a:gd name="connsiteY1" fmla="*/ 0 h 1689100"/>
              <a:gd name="connsiteX2" fmla="*/ 2759548 w 3016250"/>
              <a:gd name="connsiteY2" fmla="*/ 294224 h 1689100"/>
              <a:gd name="connsiteX3" fmla="*/ 2759548 w 3016250"/>
              <a:gd name="connsiteY3" fmla="*/ 555626 h 1689100"/>
              <a:gd name="connsiteX4" fmla="*/ 3016250 w 3016250"/>
              <a:gd name="connsiteY4" fmla="*/ 844551 h 1689100"/>
              <a:gd name="connsiteX5" fmla="*/ 2759548 w 3016250"/>
              <a:gd name="connsiteY5" fmla="*/ 1133475 h 1689100"/>
              <a:gd name="connsiteX6" fmla="*/ 2759548 w 3016250"/>
              <a:gd name="connsiteY6" fmla="*/ 1689100 h 1689100"/>
              <a:gd name="connsiteX7" fmla="*/ 0 w 3016250"/>
              <a:gd name="connsiteY7" fmla="*/ 1689100 h 1689100"/>
              <a:gd name="connsiteX8" fmla="*/ 0 w 3016250"/>
              <a:gd name="connsiteY8" fmla="*/ 294224 h 1689100"/>
              <a:gd name="connsiteX9" fmla="*/ 294224 w 3016250"/>
              <a:gd name="connsiteY9" fmla="*/ 0 h 168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250" h="1689100">
                <a:moveTo>
                  <a:pt x="294224" y="0"/>
                </a:moveTo>
                <a:lnTo>
                  <a:pt x="2465324" y="0"/>
                </a:lnTo>
                <a:cubicBezTo>
                  <a:pt x="2627819" y="0"/>
                  <a:pt x="2759548" y="131729"/>
                  <a:pt x="2759548" y="294224"/>
                </a:cubicBezTo>
                <a:lnTo>
                  <a:pt x="2759548" y="555626"/>
                </a:lnTo>
                <a:lnTo>
                  <a:pt x="3016250" y="844551"/>
                </a:lnTo>
                <a:lnTo>
                  <a:pt x="2759548" y="1133475"/>
                </a:lnTo>
                <a:lnTo>
                  <a:pt x="2759548" y="1689100"/>
                </a:lnTo>
                <a:lnTo>
                  <a:pt x="0" y="1689100"/>
                </a:lnTo>
                <a:lnTo>
                  <a:pt x="0" y="294224"/>
                </a:lnTo>
                <a:cubicBezTo>
                  <a:pt x="0" y="131729"/>
                  <a:pt x="131729" y="0"/>
                  <a:pt x="294224" y="0"/>
                </a:cubicBezTo>
                <a:close/>
              </a:path>
            </a:pathLst>
          </a:custGeo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318B35FA-0962-4829-B6E0-29F94C272023}"/>
              </a:ext>
            </a:extLst>
          </p:cNvPr>
          <p:cNvSpPr/>
          <p:nvPr/>
        </p:nvSpPr>
        <p:spPr>
          <a:xfrm>
            <a:off x="3377995" y="635001"/>
            <a:ext cx="2837478" cy="1157186"/>
          </a:xfrm>
          <a:custGeom>
            <a:avLst/>
            <a:gdLst>
              <a:gd name="connsiteX0" fmla="*/ 294224 w 3016250"/>
              <a:gd name="connsiteY0" fmla="*/ 0 h 1689100"/>
              <a:gd name="connsiteX1" fmla="*/ 2465324 w 3016250"/>
              <a:gd name="connsiteY1" fmla="*/ 0 h 1689100"/>
              <a:gd name="connsiteX2" fmla="*/ 2759548 w 3016250"/>
              <a:gd name="connsiteY2" fmla="*/ 294224 h 1689100"/>
              <a:gd name="connsiteX3" fmla="*/ 2759548 w 3016250"/>
              <a:gd name="connsiteY3" fmla="*/ 555626 h 1689100"/>
              <a:gd name="connsiteX4" fmla="*/ 3016250 w 3016250"/>
              <a:gd name="connsiteY4" fmla="*/ 844551 h 1689100"/>
              <a:gd name="connsiteX5" fmla="*/ 2759548 w 3016250"/>
              <a:gd name="connsiteY5" fmla="*/ 1133475 h 1689100"/>
              <a:gd name="connsiteX6" fmla="*/ 2759548 w 3016250"/>
              <a:gd name="connsiteY6" fmla="*/ 1689100 h 1689100"/>
              <a:gd name="connsiteX7" fmla="*/ 0 w 3016250"/>
              <a:gd name="connsiteY7" fmla="*/ 1689100 h 1689100"/>
              <a:gd name="connsiteX8" fmla="*/ 0 w 3016250"/>
              <a:gd name="connsiteY8" fmla="*/ 294224 h 1689100"/>
              <a:gd name="connsiteX9" fmla="*/ 294224 w 3016250"/>
              <a:gd name="connsiteY9" fmla="*/ 0 h 168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250" h="1689100">
                <a:moveTo>
                  <a:pt x="294224" y="0"/>
                </a:moveTo>
                <a:lnTo>
                  <a:pt x="2465324" y="0"/>
                </a:lnTo>
                <a:cubicBezTo>
                  <a:pt x="2627819" y="0"/>
                  <a:pt x="2759548" y="131729"/>
                  <a:pt x="2759548" y="294224"/>
                </a:cubicBezTo>
                <a:lnTo>
                  <a:pt x="2759548" y="555626"/>
                </a:lnTo>
                <a:lnTo>
                  <a:pt x="3016250" y="844551"/>
                </a:lnTo>
                <a:lnTo>
                  <a:pt x="2759548" y="1133475"/>
                </a:lnTo>
                <a:lnTo>
                  <a:pt x="2759548" y="1689100"/>
                </a:lnTo>
                <a:lnTo>
                  <a:pt x="0" y="1689100"/>
                </a:lnTo>
                <a:lnTo>
                  <a:pt x="0" y="294224"/>
                </a:lnTo>
                <a:cubicBezTo>
                  <a:pt x="0" y="131729"/>
                  <a:pt x="131729" y="0"/>
                  <a:pt x="294224" y="0"/>
                </a:cubicBezTo>
                <a:close/>
              </a:path>
            </a:pathLst>
          </a:custGeo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DE116D1-EEDB-477B-9475-73F236B15377}"/>
              </a:ext>
            </a:extLst>
          </p:cNvPr>
          <p:cNvSpPr/>
          <p:nvPr/>
        </p:nvSpPr>
        <p:spPr>
          <a:xfrm>
            <a:off x="779463" y="635001"/>
            <a:ext cx="2837478" cy="1157186"/>
          </a:xfrm>
          <a:custGeom>
            <a:avLst/>
            <a:gdLst>
              <a:gd name="connsiteX0" fmla="*/ 294224 w 3016250"/>
              <a:gd name="connsiteY0" fmla="*/ 0 h 1689100"/>
              <a:gd name="connsiteX1" fmla="*/ 2465324 w 3016250"/>
              <a:gd name="connsiteY1" fmla="*/ 0 h 1689100"/>
              <a:gd name="connsiteX2" fmla="*/ 2759548 w 3016250"/>
              <a:gd name="connsiteY2" fmla="*/ 294224 h 1689100"/>
              <a:gd name="connsiteX3" fmla="*/ 2759548 w 3016250"/>
              <a:gd name="connsiteY3" fmla="*/ 555626 h 1689100"/>
              <a:gd name="connsiteX4" fmla="*/ 3016250 w 3016250"/>
              <a:gd name="connsiteY4" fmla="*/ 844551 h 1689100"/>
              <a:gd name="connsiteX5" fmla="*/ 2759548 w 3016250"/>
              <a:gd name="connsiteY5" fmla="*/ 1133475 h 1689100"/>
              <a:gd name="connsiteX6" fmla="*/ 2759548 w 3016250"/>
              <a:gd name="connsiteY6" fmla="*/ 1689100 h 1689100"/>
              <a:gd name="connsiteX7" fmla="*/ 0 w 3016250"/>
              <a:gd name="connsiteY7" fmla="*/ 1689100 h 1689100"/>
              <a:gd name="connsiteX8" fmla="*/ 0 w 3016250"/>
              <a:gd name="connsiteY8" fmla="*/ 294224 h 1689100"/>
              <a:gd name="connsiteX9" fmla="*/ 294224 w 3016250"/>
              <a:gd name="connsiteY9" fmla="*/ 0 h 168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250" h="1689100">
                <a:moveTo>
                  <a:pt x="294224" y="0"/>
                </a:moveTo>
                <a:lnTo>
                  <a:pt x="2465324" y="0"/>
                </a:lnTo>
                <a:cubicBezTo>
                  <a:pt x="2627819" y="0"/>
                  <a:pt x="2759548" y="131729"/>
                  <a:pt x="2759548" y="294224"/>
                </a:cubicBezTo>
                <a:lnTo>
                  <a:pt x="2759548" y="555626"/>
                </a:lnTo>
                <a:lnTo>
                  <a:pt x="3016250" y="844551"/>
                </a:lnTo>
                <a:lnTo>
                  <a:pt x="2759548" y="1133475"/>
                </a:lnTo>
                <a:lnTo>
                  <a:pt x="2759548" y="1689100"/>
                </a:lnTo>
                <a:lnTo>
                  <a:pt x="0" y="1689100"/>
                </a:lnTo>
                <a:lnTo>
                  <a:pt x="0" y="294224"/>
                </a:lnTo>
                <a:cubicBezTo>
                  <a:pt x="0" y="131729"/>
                  <a:pt x="131729" y="0"/>
                  <a:pt x="294224" y="0"/>
                </a:cubicBezTo>
                <a:close/>
              </a:path>
            </a:pathLst>
          </a:custGeo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: Top Corners Rounded 111">
            <a:extLst>
              <a:ext uri="{FF2B5EF4-FFF2-40B4-BE49-F238E27FC236}">
                <a16:creationId xmlns:a16="http://schemas.microsoft.com/office/drawing/2014/main" id="{577FD256-85C6-419E-8957-933A1B2FFAD8}"/>
              </a:ext>
            </a:extLst>
          </p:cNvPr>
          <p:cNvSpPr/>
          <p:nvPr/>
        </p:nvSpPr>
        <p:spPr>
          <a:xfrm flipV="1">
            <a:off x="3377995" y="1792185"/>
            <a:ext cx="2595991" cy="4176814"/>
          </a:xfrm>
          <a:prstGeom prst="round2SameRect">
            <a:avLst>
              <a:gd name="adj1" fmla="val 1103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: Top Corners Rounded 112">
            <a:extLst>
              <a:ext uri="{FF2B5EF4-FFF2-40B4-BE49-F238E27FC236}">
                <a16:creationId xmlns:a16="http://schemas.microsoft.com/office/drawing/2014/main" id="{934BCD2B-084F-4AD5-8309-593EE752DBE5}"/>
              </a:ext>
            </a:extLst>
          </p:cNvPr>
          <p:cNvSpPr/>
          <p:nvPr/>
        </p:nvSpPr>
        <p:spPr>
          <a:xfrm flipV="1">
            <a:off x="779463" y="1792185"/>
            <a:ext cx="2595991" cy="4176814"/>
          </a:xfrm>
          <a:prstGeom prst="round2SameRect">
            <a:avLst>
              <a:gd name="adj1" fmla="val 1103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5621D3C-E7BE-449F-B318-C0DC4E0401BC}"/>
              </a:ext>
            </a:extLst>
          </p:cNvPr>
          <p:cNvSpPr/>
          <p:nvPr/>
        </p:nvSpPr>
        <p:spPr>
          <a:xfrm>
            <a:off x="0" y="4114800"/>
            <a:ext cx="12192000" cy="933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FE655D9-8AB5-4B69-A96A-D08F9DBA73F0}"/>
              </a:ext>
            </a:extLst>
          </p:cNvPr>
          <p:cNvSpPr txBox="1"/>
          <p:nvPr/>
        </p:nvSpPr>
        <p:spPr>
          <a:xfrm>
            <a:off x="1516743" y="4258359"/>
            <a:ext cx="9158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  <a:cs typeface="Segoe UI Semibold" panose="020B0702040204020203" pitchFamily="34" charset="0"/>
              </a:rPr>
              <a:t>Online Payment Strategy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66CAE07-0DC4-48EE-8407-C373C70C175F}"/>
              </a:ext>
            </a:extLst>
          </p:cNvPr>
          <p:cNvSpPr txBox="1"/>
          <p:nvPr/>
        </p:nvSpPr>
        <p:spPr>
          <a:xfrm>
            <a:off x="1016208" y="2081892"/>
            <a:ext cx="2122500" cy="1723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404040"/>
                </a:solidFill>
              </a:rPr>
              <a:t>Lorem ipsum dolor sit </a:t>
            </a:r>
            <a:r>
              <a:rPr lang="en-US" sz="1600" dirty="0" err="1">
                <a:solidFill>
                  <a:srgbClr val="404040"/>
                </a:solidFill>
              </a:rPr>
              <a:t>amet</a:t>
            </a:r>
            <a:r>
              <a:rPr lang="en-US" sz="1600" dirty="0">
                <a:solidFill>
                  <a:srgbClr val="404040"/>
                </a:solidFill>
              </a:rPr>
              <a:t>, </a:t>
            </a:r>
            <a:r>
              <a:rPr lang="en-US" sz="1600" dirty="0" err="1">
                <a:solidFill>
                  <a:srgbClr val="404040"/>
                </a:solidFill>
              </a:rPr>
              <a:t>consectetur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adipiscing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elit</a:t>
            </a:r>
            <a:r>
              <a:rPr lang="en-US" sz="1600" dirty="0">
                <a:solidFill>
                  <a:srgbClr val="404040"/>
                </a:solidFill>
              </a:rPr>
              <a:t>, sed do </a:t>
            </a:r>
            <a:r>
              <a:rPr lang="en-US" sz="1600" dirty="0" err="1">
                <a:solidFill>
                  <a:srgbClr val="404040"/>
                </a:solidFill>
              </a:rPr>
              <a:t>eiusmod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tempor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incididunt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ut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labore</a:t>
            </a:r>
            <a:r>
              <a:rPr lang="en-US" sz="1600" dirty="0">
                <a:solidFill>
                  <a:srgbClr val="404040"/>
                </a:solidFill>
              </a:rPr>
              <a:t> et dolore magna </a:t>
            </a:r>
            <a:r>
              <a:rPr lang="en-US" sz="1600" dirty="0" err="1">
                <a:solidFill>
                  <a:srgbClr val="404040"/>
                </a:solidFill>
              </a:rPr>
              <a:t>aliqua</a:t>
            </a:r>
            <a:r>
              <a:rPr lang="en-US" sz="1600" dirty="0">
                <a:solidFill>
                  <a:srgbClr val="404040"/>
                </a:solidFill>
              </a:rPr>
              <a:t>. Ut </a:t>
            </a:r>
            <a:r>
              <a:rPr lang="en-US" sz="1600" dirty="0" err="1">
                <a:solidFill>
                  <a:srgbClr val="404040"/>
                </a:solidFill>
              </a:rPr>
              <a:t>enim</a:t>
            </a:r>
            <a:r>
              <a:rPr lang="en-US" sz="1600" dirty="0">
                <a:solidFill>
                  <a:srgbClr val="404040"/>
                </a:solidFill>
              </a:rPr>
              <a:t> ad minim </a:t>
            </a:r>
            <a:r>
              <a:rPr lang="en-US" sz="1600" dirty="0" err="1">
                <a:solidFill>
                  <a:srgbClr val="404040"/>
                </a:solidFill>
              </a:rPr>
              <a:t>veniam</a:t>
            </a:r>
            <a:r>
              <a:rPr lang="en-US" sz="1600" dirty="0">
                <a:solidFill>
                  <a:srgbClr val="404040"/>
                </a:solidFill>
              </a:rPr>
              <a:t>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1922987-01F3-45C7-A813-25F80C22C12C}"/>
              </a:ext>
            </a:extLst>
          </p:cNvPr>
          <p:cNvSpPr txBox="1"/>
          <p:nvPr/>
        </p:nvSpPr>
        <p:spPr>
          <a:xfrm>
            <a:off x="3614740" y="2081892"/>
            <a:ext cx="2122500" cy="1723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404040"/>
                </a:solidFill>
              </a:rPr>
              <a:t>Lorem ipsum dolor sit </a:t>
            </a:r>
            <a:r>
              <a:rPr lang="en-US" sz="1600" dirty="0" err="1">
                <a:solidFill>
                  <a:srgbClr val="404040"/>
                </a:solidFill>
              </a:rPr>
              <a:t>amet</a:t>
            </a:r>
            <a:r>
              <a:rPr lang="en-US" sz="1600" dirty="0">
                <a:solidFill>
                  <a:srgbClr val="404040"/>
                </a:solidFill>
              </a:rPr>
              <a:t>, </a:t>
            </a:r>
            <a:r>
              <a:rPr lang="en-US" sz="1600" dirty="0" err="1">
                <a:solidFill>
                  <a:srgbClr val="404040"/>
                </a:solidFill>
              </a:rPr>
              <a:t>consectetur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adipiscing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elit</a:t>
            </a:r>
            <a:r>
              <a:rPr lang="en-US" sz="1600" dirty="0">
                <a:solidFill>
                  <a:srgbClr val="404040"/>
                </a:solidFill>
              </a:rPr>
              <a:t>, sed do </a:t>
            </a:r>
            <a:r>
              <a:rPr lang="en-US" sz="1600" dirty="0" err="1">
                <a:solidFill>
                  <a:srgbClr val="404040"/>
                </a:solidFill>
              </a:rPr>
              <a:t>eiusmod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tempor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incididunt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ut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labore</a:t>
            </a:r>
            <a:r>
              <a:rPr lang="en-US" sz="1600" dirty="0">
                <a:solidFill>
                  <a:srgbClr val="404040"/>
                </a:solidFill>
              </a:rPr>
              <a:t> et dolore magna </a:t>
            </a:r>
            <a:r>
              <a:rPr lang="en-US" sz="1600" dirty="0" err="1">
                <a:solidFill>
                  <a:srgbClr val="404040"/>
                </a:solidFill>
              </a:rPr>
              <a:t>aliqua</a:t>
            </a:r>
            <a:r>
              <a:rPr lang="en-US" sz="1600" dirty="0">
                <a:solidFill>
                  <a:srgbClr val="404040"/>
                </a:solidFill>
              </a:rPr>
              <a:t>. Ut </a:t>
            </a:r>
            <a:r>
              <a:rPr lang="en-US" sz="1600" dirty="0" err="1">
                <a:solidFill>
                  <a:srgbClr val="404040"/>
                </a:solidFill>
              </a:rPr>
              <a:t>enim</a:t>
            </a:r>
            <a:r>
              <a:rPr lang="en-US" sz="1600" dirty="0">
                <a:solidFill>
                  <a:srgbClr val="404040"/>
                </a:solidFill>
              </a:rPr>
              <a:t> ad minim </a:t>
            </a:r>
            <a:r>
              <a:rPr lang="en-US" sz="1600" dirty="0" err="1">
                <a:solidFill>
                  <a:srgbClr val="404040"/>
                </a:solidFill>
              </a:rPr>
              <a:t>veniam</a:t>
            </a:r>
            <a:r>
              <a:rPr lang="en-US" sz="1600" dirty="0">
                <a:solidFill>
                  <a:srgbClr val="404040"/>
                </a:solidFill>
              </a:rPr>
              <a:t>.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00F4452-1D42-4B3F-9A88-7807B6787A02}"/>
              </a:ext>
            </a:extLst>
          </p:cNvPr>
          <p:cNvSpPr txBox="1"/>
          <p:nvPr/>
        </p:nvSpPr>
        <p:spPr>
          <a:xfrm>
            <a:off x="6213272" y="2081892"/>
            <a:ext cx="2122500" cy="1723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404040"/>
                </a:solidFill>
              </a:rPr>
              <a:t>Lorem ipsum dolor sit </a:t>
            </a:r>
            <a:r>
              <a:rPr lang="en-US" sz="1600" dirty="0" err="1">
                <a:solidFill>
                  <a:srgbClr val="404040"/>
                </a:solidFill>
              </a:rPr>
              <a:t>amet</a:t>
            </a:r>
            <a:r>
              <a:rPr lang="en-US" sz="1600" dirty="0">
                <a:solidFill>
                  <a:srgbClr val="404040"/>
                </a:solidFill>
              </a:rPr>
              <a:t>, </a:t>
            </a:r>
            <a:r>
              <a:rPr lang="en-US" sz="1600" dirty="0" err="1">
                <a:solidFill>
                  <a:srgbClr val="404040"/>
                </a:solidFill>
              </a:rPr>
              <a:t>consectetur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adipiscing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elit</a:t>
            </a:r>
            <a:r>
              <a:rPr lang="en-US" sz="1600" dirty="0">
                <a:solidFill>
                  <a:srgbClr val="404040"/>
                </a:solidFill>
              </a:rPr>
              <a:t>, sed do </a:t>
            </a:r>
            <a:r>
              <a:rPr lang="en-US" sz="1600" dirty="0" err="1">
                <a:solidFill>
                  <a:srgbClr val="404040"/>
                </a:solidFill>
              </a:rPr>
              <a:t>eiusmod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tempor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incididunt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ut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labore</a:t>
            </a:r>
            <a:r>
              <a:rPr lang="en-US" sz="1600" dirty="0">
                <a:solidFill>
                  <a:srgbClr val="404040"/>
                </a:solidFill>
              </a:rPr>
              <a:t> et dolore magna </a:t>
            </a:r>
            <a:r>
              <a:rPr lang="en-US" sz="1600" dirty="0" err="1">
                <a:solidFill>
                  <a:srgbClr val="404040"/>
                </a:solidFill>
              </a:rPr>
              <a:t>aliqua</a:t>
            </a:r>
            <a:r>
              <a:rPr lang="en-US" sz="1600" dirty="0">
                <a:solidFill>
                  <a:srgbClr val="404040"/>
                </a:solidFill>
              </a:rPr>
              <a:t>. Ut </a:t>
            </a:r>
            <a:r>
              <a:rPr lang="en-US" sz="1600" dirty="0" err="1">
                <a:solidFill>
                  <a:srgbClr val="404040"/>
                </a:solidFill>
              </a:rPr>
              <a:t>enim</a:t>
            </a:r>
            <a:r>
              <a:rPr lang="en-US" sz="1600" dirty="0">
                <a:solidFill>
                  <a:srgbClr val="404040"/>
                </a:solidFill>
              </a:rPr>
              <a:t> ad minim </a:t>
            </a:r>
            <a:r>
              <a:rPr lang="en-US" sz="1600" dirty="0" err="1">
                <a:solidFill>
                  <a:srgbClr val="404040"/>
                </a:solidFill>
              </a:rPr>
              <a:t>veniam</a:t>
            </a:r>
            <a:r>
              <a:rPr lang="en-US" sz="1600" dirty="0">
                <a:solidFill>
                  <a:srgbClr val="404040"/>
                </a:solidFill>
              </a:rPr>
              <a:t>.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F58CF54-28A3-488D-AB02-84823812CA8E}"/>
              </a:ext>
            </a:extLst>
          </p:cNvPr>
          <p:cNvSpPr txBox="1"/>
          <p:nvPr/>
        </p:nvSpPr>
        <p:spPr>
          <a:xfrm>
            <a:off x="8811805" y="2081892"/>
            <a:ext cx="2122500" cy="1723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404040"/>
                </a:solidFill>
              </a:rPr>
              <a:t>Lorem ipsum dolor sit </a:t>
            </a:r>
            <a:r>
              <a:rPr lang="en-US" sz="1600" dirty="0" err="1">
                <a:solidFill>
                  <a:srgbClr val="404040"/>
                </a:solidFill>
              </a:rPr>
              <a:t>amet</a:t>
            </a:r>
            <a:r>
              <a:rPr lang="en-US" sz="1600" dirty="0">
                <a:solidFill>
                  <a:srgbClr val="404040"/>
                </a:solidFill>
              </a:rPr>
              <a:t>, </a:t>
            </a:r>
            <a:r>
              <a:rPr lang="en-US" sz="1600" dirty="0" err="1">
                <a:solidFill>
                  <a:srgbClr val="404040"/>
                </a:solidFill>
              </a:rPr>
              <a:t>consectetur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adipiscing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elit</a:t>
            </a:r>
            <a:r>
              <a:rPr lang="en-US" sz="1600" dirty="0">
                <a:solidFill>
                  <a:srgbClr val="404040"/>
                </a:solidFill>
              </a:rPr>
              <a:t>, sed do </a:t>
            </a:r>
            <a:r>
              <a:rPr lang="en-US" sz="1600" dirty="0" err="1">
                <a:solidFill>
                  <a:srgbClr val="404040"/>
                </a:solidFill>
              </a:rPr>
              <a:t>eiusmod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tempor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incididunt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ut</a:t>
            </a:r>
            <a:r>
              <a:rPr lang="en-US" sz="1600" dirty="0">
                <a:solidFill>
                  <a:srgbClr val="404040"/>
                </a:solidFill>
              </a:rPr>
              <a:t> </a:t>
            </a:r>
            <a:r>
              <a:rPr lang="en-US" sz="1600" dirty="0" err="1">
                <a:solidFill>
                  <a:srgbClr val="404040"/>
                </a:solidFill>
              </a:rPr>
              <a:t>labore</a:t>
            </a:r>
            <a:r>
              <a:rPr lang="en-US" sz="1600" dirty="0">
                <a:solidFill>
                  <a:srgbClr val="404040"/>
                </a:solidFill>
              </a:rPr>
              <a:t> et dolore magna </a:t>
            </a:r>
            <a:r>
              <a:rPr lang="en-US" sz="1600" dirty="0" err="1">
                <a:solidFill>
                  <a:srgbClr val="404040"/>
                </a:solidFill>
              </a:rPr>
              <a:t>aliqua</a:t>
            </a:r>
            <a:r>
              <a:rPr lang="en-US" sz="1600" dirty="0">
                <a:solidFill>
                  <a:srgbClr val="404040"/>
                </a:solidFill>
              </a:rPr>
              <a:t>. Ut </a:t>
            </a:r>
            <a:r>
              <a:rPr lang="en-US" sz="1600" dirty="0" err="1">
                <a:solidFill>
                  <a:srgbClr val="404040"/>
                </a:solidFill>
              </a:rPr>
              <a:t>enim</a:t>
            </a:r>
            <a:r>
              <a:rPr lang="en-US" sz="1600" dirty="0">
                <a:solidFill>
                  <a:srgbClr val="404040"/>
                </a:solidFill>
              </a:rPr>
              <a:t> ad minim </a:t>
            </a:r>
            <a:r>
              <a:rPr lang="en-US" sz="1600" dirty="0" err="1">
                <a:solidFill>
                  <a:srgbClr val="404040"/>
                </a:solidFill>
              </a:rPr>
              <a:t>veniam</a:t>
            </a:r>
            <a:r>
              <a:rPr lang="en-US" sz="1600" dirty="0">
                <a:solidFill>
                  <a:srgbClr val="404040"/>
                </a:solidFill>
              </a:rPr>
              <a:t>.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910B2B9-B8CA-4CD1-9A69-1D094036901D}"/>
              </a:ext>
            </a:extLst>
          </p:cNvPr>
          <p:cNvSpPr txBox="1"/>
          <p:nvPr/>
        </p:nvSpPr>
        <p:spPr>
          <a:xfrm>
            <a:off x="1121422" y="982762"/>
            <a:ext cx="1914614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cs typeface="Segoe UI Semibold" panose="020B0702040204020203" pitchFamily="34" charset="0"/>
              </a:rPr>
              <a:t>YOUR STEP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1C9483D-8317-4403-86E6-78CBB15BCEEB}"/>
              </a:ext>
            </a:extLst>
          </p:cNvPr>
          <p:cNvSpPr txBox="1"/>
          <p:nvPr/>
        </p:nvSpPr>
        <p:spPr>
          <a:xfrm>
            <a:off x="3729700" y="982762"/>
            <a:ext cx="1914614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cs typeface="Segoe UI Semibold" panose="020B0702040204020203" pitchFamily="34" charset="0"/>
              </a:rPr>
              <a:t>YOUR STEP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84E0276-316D-4BEF-8862-E7CB2C40D590}"/>
              </a:ext>
            </a:extLst>
          </p:cNvPr>
          <p:cNvSpPr txBox="1"/>
          <p:nvPr/>
        </p:nvSpPr>
        <p:spPr>
          <a:xfrm>
            <a:off x="6337978" y="982762"/>
            <a:ext cx="1914614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cs typeface="Segoe UI Semibold" panose="020B0702040204020203" pitchFamily="34" charset="0"/>
              </a:rPr>
              <a:t>YOUR STEP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13A0A16-33E2-46D0-97D6-F649B30C8835}"/>
              </a:ext>
            </a:extLst>
          </p:cNvPr>
          <p:cNvSpPr txBox="1"/>
          <p:nvPr/>
        </p:nvSpPr>
        <p:spPr>
          <a:xfrm>
            <a:off x="8946257" y="982762"/>
            <a:ext cx="1914614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cs typeface="Segoe UI Semibold" panose="020B0702040204020203" pitchFamily="34" charset="0"/>
              </a:rPr>
              <a:t>YOUR STEP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F54F76-63BB-4EC0-AAF7-B79B155DB2C5}"/>
              </a:ext>
            </a:extLst>
          </p:cNvPr>
          <p:cNvSpPr/>
          <p:nvPr/>
        </p:nvSpPr>
        <p:spPr>
          <a:xfrm>
            <a:off x="12544926" y="481263"/>
            <a:ext cx="501499" cy="501499"/>
          </a:xfrm>
          <a:prstGeom prst="rect">
            <a:avLst/>
          </a:prstGeo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370D51E-B44C-4CAA-984E-88FCE9AB9BDC}"/>
              </a:ext>
            </a:extLst>
          </p:cNvPr>
          <p:cNvGrpSpPr/>
          <p:nvPr/>
        </p:nvGrpSpPr>
        <p:grpSpPr>
          <a:xfrm>
            <a:off x="9609995" y="5177994"/>
            <a:ext cx="526120" cy="526120"/>
            <a:chOff x="8736013" y="1925638"/>
            <a:chExt cx="287338" cy="287338"/>
          </a:xfr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</p:grpSpPr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04D879AE-9499-4CC3-BA06-23CFC74453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6013" y="1925638"/>
              <a:ext cx="287338" cy="287338"/>
            </a:xfrm>
            <a:custGeom>
              <a:avLst/>
              <a:gdLst>
                <a:gd name="T0" fmla="*/ 481 w 902"/>
                <a:gd name="T1" fmla="*/ 863 h 902"/>
                <a:gd name="T2" fmla="*/ 872 w 902"/>
                <a:gd name="T3" fmla="*/ 219 h 902"/>
                <a:gd name="T4" fmla="*/ 30 w 902"/>
                <a:gd name="T5" fmla="*/ 219 h 902"/>
                <a:gd name="T6" fmla="*/ 451 w 902"/>
                <a:gd name="T7" fmla="*/ 864 h 902"/>
                <a:gd name="T8" fmla="*/ 30 w 902"/>
                <a:gd name="T9" fmla="*/ 219 h 902"/>
                <a:gd name="T10" fmla="*/ 54 w 902"/>
                <a:gd name="T11" fmla="*/ 197 h 902"/>
                <a:gd name="T12" fmla="*/ 648 w 902"/>
                <a:gd name="T13" fmla="*/ 290 h 902"/>
                <a:gd name="T14" fmla="*/ 466 w 902"/>
                <a:gd name="T15" fmla="*/ 32 h 902"/>
                <a:gd name="T16" fmla="*/ 683 w 902"/>
                <a:gd name="T17" fmla="*/ 274 h 902"/>
                <a:gd name="T18" fmla="*/ 466 w 902"/>
                <a:gd name="T19" fmla="*/ 32 h 902"/>
                <a:gd name="T20" fmla="*/ 902 w 902"/>
                <a:gd name="T21" fmla="*/ 195 h 902"/>
                <a:gd name="T22" fmla="*/ 901 w 902"/>
                <a:gd name="T23" fmla="*/ 191 h 902"/>
                <a:gd name="T24" fmla="*/ 901 w 902"/>
                <a:gd name="T25" fmla="*/ 190 h 902"/>
                <a:gd name="T26" fmla="*/ 898 w 902"/>
                <a:gd name="T27" fmla="*/ 186 h 902"/>
                <a:gd name="T28" fmla="*/ 898 w 902"/>
                <a:gd name="T29" fmla="*/ 185 h 902"/>
                <a:gd name="T30" fmla="*/ 896 w 902"/>
                <a:gd name="T31" fmla="*/ 184 h 902"/>
                <a:gd name="T32" fmla="*/ 893 w 902"/>
                <a:gd name="T33" fmla="*/ 183 h 902"/>
                <a:gd name="T34" fmla="*/ 892 w 902"/>
                <a:gd name="T35" fmla="*/ 182 h 902"/>
                <a:gd name="T36" fmla="*/ 469 w 902"/>
                <a:gd name="T37" fmla="*/ 0 h 902"/>
                <a:gd name="T38" fmla="*/ 463 w 902"/>
                <a:gd name="T39" fmla="*/ 0 h 902"/>
                <a:gd name="T40" fmla="*/ 10 w 902"/>
                <a:gd name="T41" fmla="*/ 182 h 902"/>
                <a:gd name="T42" fmla="*/ 9 w 902"/>
                <a:gd name="T43" fmla="*/ 183 h 902"/>
                <a:gd name="T44" fmla="*/ 6 w 902"/>
                <a:gd name="T45" fmla="*/ 184 h 902"/>
                <a:gd name="T46" fmla="*/ 4 w 902"/>
                <a:gd name="T47" fmla="*/ 185 h 902"/>
                <a:gd name="T48" fmla="*/ 4 w 902"/>
                <a:gd name="T49" fmla="*/ 186 h 902"/>
                <a:gd name="T50" fmla="*/ 1 w 902"/>
                <a:gd name="T51" fmla="*/ 189 h 902"/>
                <a:gd name="T52" fmla="*/ 1 w 902"/>
                <a:gd name="T53" fmla="*/ 190 h 902"/>
                <a:gd name="T54" fmla="*/ 0 w 902"/>
                <a:gd name="T55" fmla="*/ 195 h 902"/>
                <a:gd name="T56" fmla="*/ 0 w 902"/>
                <a:gd name="T57" fmla="*/ 195 h 902"/>
                <a:gd name="T58" fmla="*/ 0 w 902"/>
                <a:gd name="T59" fmla="*/ 195 h 902"/>
                <a:gd name="T60" fmla="*/ 0 w 902"/>
                <a:gd name="T61" fmla="*/ 681 h 902"/>
                <a:gd name="T62" fmla="*/ 5 w 902"/>
                <a:gd name="T63" fmla="*/ 688 h 902"/>
                <a:gd name="T64" fmla="*/ 460 w 902"/>
                <a:gd name="T65" fmla="*/ 901 h 902"/>
                <a:gd name="T66" fmla="*/ 461 w 902"/>
                <a:gd name="T67" fmla="*/ 901 h 902"/>
                <a:gd name="T68" fmla="*/ 466 w 902"/>
                <a:gd name="T69" fmla="*/ 902 h 902"/>
                <a:gd name="T70" fmla="*/ 472 w 902"/>
                <a:gd name="T71" fmla="*/ 901 h 902"/>
                <a:gd name="T72" fmla="*/ 472 w 902"/>
                <a:gd name="T73" fmla="*/ 900 h 902"/>
                <a:gd name="T74" fmla="*/ 897 w 902"/>
                <a:gd name="T75" fmla="*/ 688 h 902"/>
                <a:gd name="T76" fmla="*/ 901 w 902"/>
                <a:gd name="T77" fmla="*/ 681 h 902"/>
                <a:gd name="T78" fmla="*/ 902 w 902"/>
                <a:gd name="T79" fmla="*/ 195 h 902"/>
                <a:gd name="T80" fmla="*/ 902 w 902"/>
                <a:gd name="T81" fmla="*/ 195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2" h="902">
                  <a:moveTo>
                    <a:pt x="872" y="668"/>
                  </a:moveTo>
                  <a:lnTo>
                    <a:pt x="481" y="863"/>
                  </a:lnTo>
                  <a:lnTo>
                    <a:pt x="481" y="401"/>
                  </a:lnTo>
                  <a:lnTo>
                    <a:pt x="872" y="219"/>
                  </a:lnTo>
                  <a:lnTo>
                    <a:pt x="872" y="668"/>
                  </a:lnTo>
                  <a:close/>
                  <a:moveTo>
                    <a:pt x="30" y="219"/>
                  </a:moveTo>
                  <a:lnTo>
                    <a:pt x="451" y="401"/>
                  </a:lnTo>
                  <a:lnTo>
                    <a:pt x="451" y="864"/>
                  </a:lnTo>
                  <a:lnTo>
                    <a:pt x="30" y="667"/>
                  </a:lnTo>
                  <a:lnTo>
                    <a:pt x="30" y="219"/>
                  </a:lnTo>
                  <a:close/>
                  <a:moveTo>
                    <a:pt x="466" y="374"/>
                  </a:moveTo>
                  <a:lnTo>
                    <a:pt x="54" y="197"/>
                  </a:lnTo>
                  <a:lnTo>
                    <a:pt x="266" y="112"/>
                  </a:lnTo>
                  <a:lnTo>
                    <a:pt x="648" y="290"/>
                  </a:lnTo>
                  <a:lnTo>
                    <a:pt x="466" y="374"/>
                  </a:lnTo>
                  <a:close/>
                  <a:moveTo>
                    <a:pt x="466" y="32"/>
                  </a:moveTo>
                  <a:lnTo>
                    <a:pt x="851" y="197"/>
                  </a:lnTo>
                  <a:lnTo>
                    <a:pt x="683" y="274"/>
                  </a:lnTo>
                  <a:lnTo>
                    <a:pt x="304" y="97"/>
                  </a:lnTo>
                  <a:lnTo>
                    <a:pt x="466" y="32"/>
                  </a:lnTo>
                  <a:close/>
                  <a:moveTo>
                    <a:pt x="902" y="195"/>
                  </a:moveTo>
                  <a:lnTo>
                    <a:pt x="902" y="195"/>
                  </a:lnTo>
                  <a:lnTo>
                    <a:pt x="902" y="193"/>
                  </a:lnTo>
                  <a:lnTo>
                    <a:pt x="901" y="191"/>
                  </a:lnTo>
                  <a:lnTo>
                    <a:pt x="901" y="190"/>
                  </a:lnTo>
                  <a:lnTo>
                    <a:pt x="901" y="190"/>
                  </a:lnTo>
                  <a:lnTo>
                    <a:pt x="900" y="188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85"/>
                  </a:lnTo>
                  <a:lnTo>
                    <a:pt x="897" y="184"/>
                  </a:lnTo>
                  <a:lnTo>
                    <a:pt x="896" y="184"/>
                  </a:lnTo>
                  <a:lnTo>
                    <a:pt x="895" y="183"/>
                  </a:lnTo>
                  <a:lnTo>
                    <a:pt x="893" y="183"/>
                  </a:lnTo>
                  <a:lnTo>
                    <a:pt x="893" y="183"/>
                  </a:lnTo>
                  <a:lnTo>
                    <a:pt x="892" y="182"/>
                  </a:lnTo>
                  <a:lnTo>
                    <a:pt x="471" y="2"/>
                  </a:lnTo>
                  <a:lnTo>
                    <a:pt x="469" y="0"/>
                  </a:lnTo>
                  <a:lnTo>
                    <a:pt x="466" y="0"/>
                  </a:lnTo>
                  <a:lnTo>
                    <a:pt x="463" y="0"/>
                  </a:lnTo>
                  <a:lnTo>
                    <a:pt x="461" y="2"/>
                  </a:lnTo>
                  <a:lnTo>
                    <a:pt x="10" y="182"/>
                  </a:lnTo>
                  <a:lnTo>
                    <a:pt x="9" y="182"/>
                  </a:lnTo>
                  <a:lnTo>
                    <a:pt x="9" y="183"/>
                  </a:lnTo>
                  <a:lnTo>
                    <a:pt x="8" y="183"/>
                  </a:lnTo>
                  <a:lnTo>
                    <a:pt x="6" y="184"/>
                  </a:lnTo>
                  <a:lnTo>
                    <a:pt x="5" y="184"/>
                  </a:lnTo>
                  <a:lnTo>
                    <a:pt x="4" y="185"/>
                  </a:lnTo>
                  <a:lnTo>
                    <a:pt x="4" y="185"/>
                  </a:lnTo>
                  <a:lnTo>
                    <a:pt x="4" y="186"/>
                  </a:lnTo>
                  <a:lnTo>
                    <a:pt x="2" y="187"/>
                  </a:lnTo>
                  <a:lnTo>
                    <a:pt x="1" y="189"/>
                  </a:lnTo>
                  <a:lnTo>
                    <a:pt x="1" y="190"/>
                  </a:lnTo>
                  <a:lnTo>
                    <a:pt x="1" y="190"/>
                  </a:lnTo>
                  <a:lnTo>
                    <a:pt x="0" y="192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0" y="676"/>
                  </a:lnTo>
                  <a:lnTo>
                    <a:pt x="0" y="681"/>
                  </a:lnTo>
                  <a:lnTo>
                    <a:pt x="2" y="685"/>
                  </a:lnTo>
                  <a:lnTo>
                    <a:pt x="5" y="688"/>
                  </a:lnTo>
                  <a:lnTo>
                    <a:pt x="9" y="690"/>
                  </a:lnTo>
                  <a:lnTo>
                    <a:pt x="460" y="901"/>
                  </a:lnTo>
                  <a:lnTo>
                    <a:pt x="460" y="901"/>
                  </a:lnTo>
                  <a:lnTo>
                    <a:pt x="461" y="901"/>
                  </a:lnTo>
                  <a:lnTo>
                    <a:pt x="463" y="902"/>
                  </a:lnTo>
                  <a:lnTo>
                    <a:pt x="466" y="902"/>
                  </a:lnTo>
                  <a:lnTo>
                    <a:pt x="469" y="902"/>
                  </a:lnTo>
                  <a:lnTo>
                    <a:pt x="472" y="901"/>
                  </a:lnTo>
                  <a:lnTo>
                    <a:pt x="472" y="901"/>
                  </a:lnTo>
                  <a:lnTo>
                    <a:pt x="472" y="900"/>
                  </a:lnTo>
                  <a:lnTo>
                    <a:pt x="893" y="690"/>
                  </a:lnTo>
                  <a:lnTo>
                    <a:pt x="897" y="688"/>
                  </a:lnTo>
                  <a:lnTo>
                    <a:pt x="900" y="685"/>
                  </a:lnTo>
                  <a:lnTo>
                    <a:pt x="901" y="681"/>
                  </a:lnTo>
                  <a:lnTo>
                    <a:pt x="902" y="676"/>
                  </a:lnTo>
                  <a:lnTo>
                    <a:pt x="902" y="195"/>
                  </a:lnTo>
                  <a:lnTo>
                    <a:pt x="902" y="195"/>
                  </a:lnTo>
                  <a:lnTo>
                    <a:pt x="902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98">
              <a:extLst>
                <a:ext uri="{FF2B5EF4-FFF2-40B4-BE49-F238E27FC236}">
                  <a16:creationId xmlns:a16="http://schemas.microsoft.com/office/drawing/2014/main" id="{A39454A5-6E31-43EC-BF51-D2E1F3DAD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4113" y="2041525"/>
              <a:ext cx="77788" cy="100013"/>
            </a:xfrm>
            <a:custGeom>
              <a:avLst/>
              <a:gdLst>
                <a:gd name="T0" fmla="*/ 211 w 241"/>
                <a:gd name="T1" fmla="*/ 278 h 315"/>
                <a:gd name="T2" fmla="*/ 30 w 241"/>
                <a:gd name="T3" fmla="*/ 201 h 315"/>
                <a:gd name="T4" fmla="*/ 30 w 241"/>
                <a:gd name="T5" fmla="*/ 38 h 315"/>
                <a:gd name="T6" fmla="*/ 211 w 241"/>
                <a:gd name="T7" fmla="*/ 115 h 315"/>
                <a:gd name="T8" fmla="*/ 211 w 241"/>
                <a:gd name="T9" fmla="*/ 278 h 315"/>
                <a:gd name="T10" fmla="*/ 231 w 241"/>
                <a:gd name="T11" fmla="*/ 92 h 315"/>
                <a:gd name="T12" fmla="*/ 21 w 241"/>
                <a:gd name="T13" fmla="*/ 2 h 315"/>
                <a:gd name="T14" fmla="*/ 17 w 241"/>
                <a:gd name="T15" fmla="*/ 0 h 315"/>
                <a:gd name="T16" fmla="*/ 14 w 241"/>
                <a:gd name="T17" fmla="*/ 0 h 315"/>
                <a:gd name="T18" fmla="*/ 11 w 241"/>
                <a:gd name="T19" fmla="*/ 0 h 315"/>
                <a:gd name="T20" fmla="*/ 6 w 241"/>
                <a:gd name="T21" fmla="*/ 3 h 315"/>
                <a:gd name="T22" fmla="*/ 4 w 241"/>
                <a:gd name="T23" fmla="*/ 5 h 315"/>
                <a:gd name="T24" fmla="*/ 2 w 241"/>
                <a:gd name="T25" fmla="*/ 8 h 315"/>
                <a:gd name="T26" fmla="*/ 1 w 241"/>
                <a:gd name="T27" fmla="*/ 11 h 315"/>
                <a:gd name="T28" fmla="*/ 0 w 241"/>
                <a:gd name="T29" fmla="*/ 15 h 315"/>
                <a:gd name="T30" fmla="*/ 0 w 241"/>
                <a:gd name="T31" fmla="*/ 210 h 315"/>
                <a:gd name="T32" fmla="*/ 1 w 241"/>
                <a:gd name="T33" fmla="*/ 215 h 315"/>
                <a:gd name="T34" fmla="*/ 2 w 241"/>
                <a:gd name="T35" fmla="*/ 219 h 315"/>
                <a:gd name="T36" fmla="*/ 5 w 241"/>
                <a:gd name="T37" fmla="*/ 222 h 315"/>
                <a:gd name="T38" fmla="*/ 10 w 241"/>
                <a:gd name="T39" fmla="*/ 224 h 315"/>
                <a:gd name="T40" fmla="*/ 220 w 241"/>
                <a:gd name="T41" fmla="*/ 314 h 315"/>
                <a:gd name="T42" fmla="*/ 223 w 241"/>
                <a:gd name="T43" fmla="*/ 315 h 315"/>
                <a:gd name="T44" fmla="*/ 226 w 241"/>
                <a:gd name="T45" fmla="*/ 315 h 315"/>
                <a:gd name="T46" fmla="*/ 230 w 241"/>
                <a:gd name="T47" fmla="*/ 315 h 315"/>
                <a:gd name="T48" fmla="*/ 234 w 241"/>
                <a:gd name="T49" fmla="*/ 313 h 315"/>
                <a:gd name="T50" fmla="*/ 237 w 241"/>
                <a:gd name="T51" fmla="*/ 311 h 315"/>
                <a:gd name="T52" fmla="*/ 239 w 241"/>
                <a:gd name="T53" fmla="*/ 308 h 315"/>
                <a:gd name="T54" fmla="*/ 240 w 241"/>
                <a:gd name="T55" fmla="*/ 305 h 315"/>
                <a:gd name="T56" fmla="*/ 241 w 241"/>
                <a:gd name="T57" fmla="*/ 300 h 315"/>
                <a:gd name="T58" fmla="*/ 241 w 241"/>
                <a:gd name="T59" fmla="*/ 105 h 315"/>
                <a:gd name="T60" fmla="*/ 240 w 241"/>
                <a:gd name="T61" fmla="*/ 101 h 315"/>
                <a:gd name="T62" fmla="*/ 238 w 241"/>
                <a:gd name="T63" fmla="*/ 97 h 315"/>
                <a:gd name="T64" fmla="*/ 236 w 241"/>
                <a:gd name="T65" fmla="*/ 94 h 315"/>
                <a:gd name="T66" fmla="*/ 231 w 241"/>
                <a:gd name="T67" fmla="*/ 92 h 315"/>
                <a:gd name="T68" fmla="*/ 231 w 241"/>
                <a:gd name="T69" fmla="*/ 9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1" h="315">
                  <a:moveTo>
                    <a:pt x="211" y="278"/>
                  </a:moveTo>
                  <a:lnTo>
                    <a:pt x="30" y="201"/>
                  </a:lnTo>
                  <a:lnTo>
                    <a:pt x="30" y="38"/>
                  </a:lnTo>
                  <a:lnTo>
                    <a:pt x="211" y="115"/>
                  </a:lnTo>
                  <a:lnTo>
                    <a:pt x="211" y="278"/>
                  </a:lnTo>
                  <a:close/>
                  <a:moveTo>
                    <a:pt x="231" y="92"/>
                  </a:moveTo>
                  <a:lnTo>
                    <a:pt x="21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210"/>
                  </a:lnTo>
                  <a:lnTo>
                    <a:pt x="1" y="215"/>
                  </a:lnTo>
                  <a:lnTo>
                    <a:pt x="2" y="219"/>
                  </a:lnTo>
                  <a:lnTo>
                    <a:pt x="5" y="222"/>
                  </a:lnTo>
                  <a:lnTo>
                    <a:pt x="10" y="224"/>
                  </a:lnTo>
                  <a:lnTo>
                    <a:pt x="220" y="314"/>
                  </a:lnTo>
                  <a:lnTo>
                    <a:pt x="223" y="315"/>
                  </a:lnTo>
                  <a:lnTo>
                    <a:pt x="226" y="315"/>
                  </a:lnTo>
                  <a:lnTo>
                    <a:pt x="230" y="315"/>
                  </a:lnTo>
                  <a:lnTo>
                    <a:pt x="234" y="313"/>
                  </a:lnTo>
                  <a:lnTo>
                    <a:pt x="237" y="311"/>
                  </a:lnTo>
                  <a:lnTo>
                    <a:pt x="239" y="308"/>
                  </a:lnTo>
                  <a:lnTo>
                    <a:pt x="240" y="305"/>
                  </a:lnTo>
                  <a:lnTo>
                    <a:pt x="241" y="300"/>
                  </a:lnTo>
                  <a:lnTo>
                    <a:pt x="241" y="105"/>
                  </a:lnTo>
                  <a:lnTo>
                    <a:pt x="240" y="101"/>
                  </a:lnTo>
                  <a:lnTo>
                    <a:pt x="238" y="97"/>
                  </a:lnTo>
                  <a:lnTo>
                    <a:pt x="236" y="94"/>
                  </a:lnTo>
                  <a:lnTo>
                    <a:pt x="231" y="92"/>
                  </a:lnTo>
                  <a:lnTo>
                    <a:pt x="23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FA2D317-7CF3-45A6-938D-3AA5B3ADD7C3}"/>
              </a:ext>
            </a:extLst>
          </p:cNvPr>
          <p:cNvGrpSpPr/>
          <p:nvPr/>
        </p:nvGrpSpPr>
        <p:grpSpPr>
          <a:xfrm>
            <a:off x="4414384" y="5230315"/>
            <a:ext cx="523212" cy="421478"/>
            <a:chOff x="8164513" y="1982788"/>
            <a:chExt cx="285750" cy="230188"/>
          </a:xfr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</p:grpSpPr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D1EF5A84-D8F3-40FC-9232-238ADD116D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4513" y="1982788"/>
              <a:ext cx="285750" cy="230188"/>
            </a:xfrm>
            <a:custGeom>
              <a:avLst/>
              <a:gdLst>
                <a:gd name="T0" fmla="*/ 260 w 902"/>
                <a:gd name="T1" fmla="*/ 444 h 722"/>
                <a:gd name="T2" fmla="*/ 251 w 902"/>
                <a:gd name="T3" fmla="*/ 375 h 722"/>
                <a:gd name="T4" fmla="*/ 369 w 902"/>
                <a:gd name="T5" fmla="*/ 301 h 722"/>
                <a:gd name="T6" fmla="*/ 422 w 902"/>
                <a:gd name="T7" fmla="*/ 282 h 722"/>
                <a:gd name="T8" fmla="*/ 450 w 902"/>
                <a:gd name="T9" fmla="*/ 235 h 722"/>
                <a:gd name="T10" fmla="*/ 871 w 902"/>
                <a:gd name="T11" fmla="*/ 415 h 722"/>
                <a:gd name="T12" fmla="*/ 827 w 902"/>
                <a:gd name="T13" fmla="*/ 451 h 722"/>
                <a:gd name="T14" fmla="*/ 663 w 902"/>
                <a:gd name="T15" fmla="*/ 568 h 722"/>
                <a:gd name="T16" fmla="*/ 491 w 902"/>
                <a:gd name="T17" fmla="*/ 572 h 722"/>
                <a:gd name="T18" fmla="*/ 377 w 902"/>
                <a:gd name="T19" fmla="*/ 581 h 722"/>
                <a:gd name="T20" fmla="*/ 382 w 902"/>
                <a:gd name="T21" fmla="*/ 599 h 722"/>
                <a:gd name="T22" fmla="*/ 512 w 902"/>
                <a:gd name="T23" fmla="*/ 610 h 722"/>
                <a:gd name="T24" fmla="*/ 524 w 902"/>
                <a:gd name="T25" fmla="*/ 664 h 722"/>
                <a:gd name="T26" fmla="*/ 436 w 902"/>
                <a:gd name="T27" fmla="*/ 692 h 722"/>
                <a:gd name="T28" fmla="*/ 110 w 902"/>
                <a:gd name="T29" fmla="*/ 660 h 722"/>
                <a:gd name="T30" fmla="*/ 39 w 902"/>
                <a:gd name="T31" fmla="*/ 564 h 722"/>
                <a:gd name="T32" fmla="*/ 34 w 902"/>
                <a:gd name="T33" fmla="*/ 333 h 722"/>
                <a:gd name="T34" fmla="*/ 72 w 902"/>
                <a:gd name="T35" fmla="*/ 234 h 722"/>
                <a:gd name="T36" fmla="*/ 140 w 902"/>
                <a:gd name="T37" fmla="*/ 175 h 722"/>
                <a:gd name="T38" fmla="*/ 240 w 902"/>
                <a:gd name="T39" fmla="*/ 151 h 722"/>
                <a:gd name="T40" fmla="*/ 416 w 902"/>
                <a:gd name="T41" fmla="*/ 177 h 722"/>
                <a:gd name="T42" fmla="*/ 419 w 902"/>
                <a:gd name="T43" fmla="*/ 236 h 722"/>
                <a:gd name="T44" fmla="*/ 392 w 902"/>
                <a:gd name="T45" fmla="*/ 265 h 722"/>
                <a:gd name="T46" fmla="*/ 273 w 902"/>
                <a:gd name="T47" fmla="*/ 277 h 722"/>
                <a:gd name="T48" fmla="*/ 214 w 902"/>
                <a:gd name="T49" fmla="*/ 369 h 722"/>
                <a:gd name="T50" fmla="*/ 171 w 902"/>
                <a:gd name="T51" fmla="*/ 391 h 722"/>
                <a:gd name="T52" fmla="*/ 151 w 902"/>
                <a:gd name="T53" fmla="*/ 401 h 722"/>
                <a:gd name="T54" fmla="*/ 156 w 902"/>
                <a:gd name="T55" fmla="*/ 419 h 722"/>
                <a:gd name="T56" fmla="*/ 210 w 902"/>
                <a:gd name="T57" fmla="*/ 410 h 722"/>
                <a:gd name="T58" fmla="*/ 229 w 902"/>
                <a:gd name="T59" fmla="*/ 455 h 722"/>
                <a:gd name="T60" fmla="*/ 271 w 902"/>
                <a:gd name="T61" fmla="*/ 480 h 722"/>
                <a:gd name="T62" fmla="*/ 671 w 902"/>
                <a:gd name="T63" fmla="*/ 490 h 722"/>
                <a:gd name="T64" fmla="*/ 240 w 902"/>
                <a:gd name="T65" fmla="*/ 67 h 722"/>
                <a:gd name="T66" fmla="*/ 270 w 902"/>
                <a:gd name="T67" fmla="*/ 32 h 722"/>
                <a:gd name="T68" fmla="*/ 863 w 902"/>
                <a:gd name="T69" fmla="*/ 52 h 722"/>
                <a:gd name="T70" fmla="*/ 419 w 902"/>
                <a:gd name="T71" fmla="*/ 139 h 722"/>
                <a:gd name="T72" fmla="*/ 240 w 902"/>
                <a:gd name="T73" fmla="*/ 120 h 722"/>
                <a:gd name="T74" fmla="*/ 251 w 902"/>
                <a:gd name="T75" fmla="*/ 6 h 722"/>
                <a:gd name="T76" fmla="*/ 217 w 902"/>
                <a:gd name="T77" fmla="*/ 35 h 722"/>
                <a:gd name="T78" fmla="*/ 191 w 902"/>
                <a:gd name="T79" fmla="*/ 126 h 722"/>
                <a:gd name="T80" fmla="*/ 66 w 902"/>
                <a:gd name="T81" fmla="*/ 193 h 722"/>
                <a:gd name="T82" fmla="*/ 23 w 902"/>
                <a:gd name="T83" fmla="*/ 263 h 722"/>
                <a:gd name="T84" fmla="*/ 1 w 902"/>
                <a:gd name="T85" fmla="*/ 359 h 722"/>
                <a:gd name="T86" fmla="*/ 4 w 902"/>
                <a:gd name="T87" fmla="*/ 553 h 722"/>
                <a:gd name="T88" fmla="*/ 78 w 902"/>
                <a:gd name="T89" fmla="*/ 673 h 722"/>
                <a:gd name="T90" fmla="*/ 190 w 902"/>
                <a:gd name="T91" fmla="*/ 721 h 722"/>
                <a:gd name="T92" fmla="*/ 501 w 902"/>
                <a:gd name="T93" fmla="*/ 721 h 722"/>
                <a:gd name="T94" fmla="*/ 537 w 902"/>
                <a:gd name="T95" fmla="*/ 701 h 722"/>
                <a:gd name="T96" fmla="*/ 553 w 902"/>
                <a:gd name="T97" fmla="*/ 623 h 722"/>
                <a:gd name="T98" fmla="*/ 675 w 902"/>
                <a:gd name="T99" fmla="*/ 596 h 722"/>
                <a:gd name="T100" fmla="*/ 712 w 902"/>
                <a:gd name="T101" fmla="*/ 562 h 722"/>
                <a:gd name="T102" fmla="*/ 720 w 902"/>
                <a:gd name="T103" fmla="*/ 515 h 722"/>
                <a:gd name="T104" fmla="*/ 841 w 902"/>
                <a:gd name="T105" fmla="*/ 480 h 722"/>
                <a:gd name="T106" fmla="*/ 884 w 902"/>
                <a:gd name="T107" fmla="*/ 454 h 722"/>
                <a:gd name="T108" fmla="*/ 902 w 902"/>
                <a:gd name="T109" fmla="*/ 406 h 722"/>
                <a:gd name="T110" fmla="*/ 888 w 902"/>
                <a:gd name="T111" fmla="*/ 35 h 722"/>
                <a:gd name="T112" fmla="*/ 848 w 902"/>
                <a:gd name="T113" fmla="*/ 5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2" h="722">
                  <a:moveTo>
                    <a:pt x="827" y="451"/>
                  </a:moveTo>
                  <a:lnTo>
                    <a:pt x="646" y="451"/>
                  </a:lnTo>
                  <a:lnTo>
                    <a:pt x="391" y="451"/>
                  </a:lnTo>
                  <a:lnTo>
                    <a:pt x="285" y="451"/>
                  </a:lnTo>
                  <a:lnTo>
                    <a:pt x="276" y="450"/>
                  </a:lnTo>
                  <a:lnTo>
                    <a:pt x="269" y="448"/>
                  </a:lnTo>
                  <a:lnTo>
                    <a:pt x="260" y="444"/>
                  </a:lnTo>
                  <a:lnTo>
                    <a:pt x="254" y="437"/>
                  </a:lnTo>
                  <a:lnTo>
                    <a:pt x="249" y="431"/>
                  </a:lnTo>
                  <a:lnTo>
                    <a:pt x="244" y="424"/>
                  </a:lnTo>
                  <a:lnTo>
                    <a:pt x="241" y="415"/>
                  </a:lnTo>
                  <a:lnTo>
                    <a:pt x="240" y="406"/>
                  </a:lnTo>
                  <a:lnTo>
                    <a:pt x="240" y="386"/>
                  </a:lnTo>
                  <a:lnTo>
                    <a:pt x="251" y="375"/>
                  </a:lnTo>
                  <a:lnTo>
                    <a:pt x="260" y="364"/>
                  </a:lnTo>
                  <a:lnTo>
                    <a:pt x="268" y="352"/>
                  </a:lnTo>
                  <a:lnTo>
                    <a:pt x="275" y="340"/>
                  </a:lnTo>
                  <a:lnTo>
                    <a:pt x="287" y="319"/>
                  </a:lnTo>
                  <a:lnTo>
                    <a:pt x="296" y="301"/>
                  </a:lnTo>
                  <a:lnTo>
                    <a:pt x="361" y="301"/>
                  </a:lnTo>
                  <a:lnTo>
                    <a:pt x="369" y="301"/>
                  </a:lnTo>
                  <a:lnTo>
                    <a:pt x="377" y="300"/>
                  </a:lnTo>
                  <a:lnTo>
                    <a:pt x="385" y="298"/>
                  </a:lnTo>
                  <a:lnTo>
                    <a:pt x="393" y="296"/>
                  </a:lnTo>
                  <a:lnTo>
                    <a:pt x="401" y="294"/>
                  </a:lnTo>
                  <a:lnTo>
                    <a:pt x="408" y="291"/>
                  </a:lnTo>
                  <a:lnTo>
                    <a:pt x="416" y="286"/>
                  </a:lnTo>
                  <a:lnTo>
                    <a:pt x="422" y="282"/>
                  </a:lnTo>
                  <a:lnTo>
                    <a:pt x="429" y="277"/>
                  </a:lnTo>
                  <a:lnTo>
                    <a:pt x="434" y="271"/>
                  </a:lnTo>
                  <a:lnTo>
                    <a:pt x="438" y="265"/>
                  </a:lnTo>
                  <a:lnTo>
                    <a:pt x="442" y="259"/>
                  </a:lnTo>
                  <a:lnTo>
                    <a:pt x="446" y="251"/>
                  </a:lnTo>
                  <a:lnTo>
                    <a:pt x="449" y="244"/>
                  </a:lnTo>
                  <a:lnTo>
                    <a:pt x="450" y="235"/>
                  </a:lnTo>
                  <a:lnTo>
                    <a:pt x="451" y="226"/>
                  </a:lnTo>
                  <a:lnTo>
                    <a:pt x="451" y="196"/>
                  </a:lnTo>
                  <a:lnTo>
                    <a:pt x="450" y="189"/>
                  </a:lnTo>
                  <a:lnTo>
                    <a:pt x="449" y="181"/>
                  </a:lnTo>
                  <a:lnTo>
                    <a:pt x="872" y="181"/>
                  </a:lnTo>
                  <a:lnTo>
                    <a:pt x="872" y="406"/>
                  </a:lnTo>
                  <a:lnTo>
                    <a:pt x="871" y="415"/>
                  </a:lnTo>
                  <a:lnTo>
                    <a:pt x="868" y="424"/>
                  </a:lnTo>
                  <a:lnTo>
                    <a:pt x="863" y="431"/>
                  </a:lnTo>
                  <a:lnTo>
                    <a:pt x="858" y="437"/>
                  </a:lnTo>
                  <a:lnTo>
                    <a:pt x="851" y="444"/>
                  </a:lnTo>
                  <a:lnTo>
                    <a:pt x="843" y="448"/>
                  </a:lnTo>
                  <a:lnTo>
                    <a:pt x="836" y="450"/>
                  </a:lnTo>
                  <a:lnTo>
                    <a:pt x="827" y="451"/>
                  </a:lnTo>
                  <a:close/>
                  <a:moveTo>
                    <a:pt x="691" y="526"/>
                  </a:moveTo>
                  <a:lnTo>
                    <a:pt x="690" y="535"/>
                  </a:lnTo>
                  <a:lnTo>
                    <a:pt x="688" y="544"/>
                  </a:lnTo>
                  <a:lnTo>
                    <a:pt x="683" y="551"/>
                  </a:lnTo>
                  <a:lnTo>
                    <a:pt x="677" y="559"/>
                  </a:lnTo>
                  <a:lnTo>
                    <a:pt x="671" y="564"/>
                  </a:lnTo>
                  <a:lnTo>
                    <a:pt x="663" y="568"/>
                  </a:lnTo>
                  <a:lnTo>
                    <a:pt x="655" y="571"/>
                  </a:lnTo>
                  <a:lnTo>
                    <a:pt x="646" y="572"/>
                  </a:lnTo>
                  <a:lnTo>
                    <a:pt x="496" y="572"/>
                  </a:lnTo>
                  <a:lnTo>
                    <a:pt x="495" y="572"/>
                  </a:lnTo>
                  <a:lnTo>
                    <a:pt x="494" y="572"/>
                  </a:lnTo>
                  <a:lnTo>
                    <a:pt x="493" y="572"/>
                  </a:lnTo>
                  <a:lnTo>
                    <a:pt x="491" y="572"/>
                  </a:lnTo>
                  <a:lnTo>
                    <a:pt x="391" y="572"/>
                  </a:lnTo>
                  <a:lnTo>
                    <a:pt x="388" y="572"/>
                  </a:lnTo>
                  <a:lnTo>
                    <a:pt x="385" y="574"/>
                  </a:lnTo>
                  <a:lnTo>
                    <a:pt x="382" y="575"/>
                  </a:lnTo>
                  <a:lnTo>
                    <a:pt x="380" y="577"/>
                  </a:lnTo>
                  <a:lnTo>
                    <a:pt x="378" y="579"/>
                  </a:lnTo>
                  <a:lnTo>
                    <a:pt x="377" y="581"/>
                  </a:lnTo>
                  <a:lnTo>
                    <a:pt x="376" y="584"/>
                  </a:lnTo>
                  <a:lnTo>
                    <a:pt x="376" y="587"/>
                  </a:lnTo>
                  <a:lnTo>
                    <a:pt x="376" y="590"/>
                  </a:lnTo>
                  <a:lnTo>
                    <a:pt x="377" y="593"/>
                  </a:lnTo>
                  <a:lnTo>
                    <a:pt x="378" y="595"/>
                  </a:lnTo>
                  <a:lnTo>
                    <a:pt x="380" y="598"/>
                  </a:lnTo>
                  <a:lnTo>
                    <a:pt x="382" y="599"/>
                  </a:lnTo>
                  <a:lnTo>
                    <a:pt x="385" y="601"/>
                  </a:lnTo>
                  <a:lnTo>
                    <a:pt x="388" y="601"/>
                  </a:lnTo>
                  <a:lnTo>
                    <a:pt x="391" y="602"/>
                  </a:lnTo>
                  <a:lnTo>
                    <a:pt x="491" y="602"/>
                  </a:lnTo>
                  <a:lnTo>
                    <a:pt x="499" y="604"/>
                  </a:lnTo>
                  <a:lnTo>
                    <a:pt x="506" y="606"/>
                  </a:lnTo>
                  <a:lnTo>
                    <a:pt x="512" y="610"/>
                  </a:lnTo>
                  <a:lnTo>
                    <a:pt x="517" y="616"/>
                  </a:lnTo>
                  <a:lnTo>
                    <a:pt x="521" y="623"/>
                  </a:lnTo>
                  <a:lnTo>
                    <a:pt x="524" y="630"/>
                  </a:lnTo>
                  <a:lnTo>
                    <a:pt x="525" y="639"/>
                  </a:lnTo>
                  <a:lnTo>
                    <a:pt x="526" y="647"/>
                  </a:lnTo>
                  <a:lnTo>
                    <a:pt x="525" y="656"/>
                  </a:lnTo>
                  <a:lnTo>
                    <a:pt x="524" y="664"/>
                  </a:lnTo>
                  <a:lnTo>
                    <a:pt x="521" y="671"/>
                  </a:lnTo>
                  <a:lnTo>
                    <a:pt x="516" y="679"/>
                  </a:lnTo>
                  <a:lnTo>
                    <a:pt x="512" y="684"/>
                  </a:lnTo>
                  <a:lnTo>
                    <a:pt x="506" y="688"/>
                  </a:lnTo>
                  <a:lnTo>
                    <a:pt x="499" y="691"/>
                  </a:lnTo>
                  <a:lnTo>
                    <a:pt x="491" y="692"/>
                  </a:lnTo>
                  <a:lnTo>
                    <a:pt x="436" y="692"/>
                  </a:lnTo>
                  <a:lnTo>
                    <a:pt x="210" y="692"/>
                  </a:lnTo>
                  <a:lnTo>
                    <a:pt x="192" y="691"/>
                  </a:lnTo>
                  <a:lnTo>
                    <a:pt x="175" y="688"/>
                  </a:lnTo>
                  <a:lnTo>
                    <a:pt x="158" y="684"/>
                  </a:lnTo>
                  <a:lnTo>
                    <a:pt x="141" y="677"/>
                  </a:lnTo>
                  <a:lnTo>
                    <a:pt x="125" y="670"/>
                  </a:lnTo>
                  <a:lnTo>
                    <a:pt x="110" y="660"/>
                  </a:lnTo>
                  <a:lnTo>
                    <a:pt x="96" y="650"/>
                  </a:lnTo>
                  <a:lnTo>
                    <a:pt x="84" y="638"/>
                  </a:lnTo>
                  <a:lnTo>
                    <a:pt x="72" y="625"/>
                  </a:lnTo>
                  <a:lnTo>
                    <a:pt x="61" y="611"/>
                  </a:lnTo>
                  <a:lnTo>
                    <a:pt x="53" y="596"/>
                  </a:lnTo>
                  <a:lnTo>
                    <a:pt x="44" y="581"/>
                  </a:lnTo>
                  <a:lnTo>
                    <a:pt x="39" y="564"/>
                  </a:lnTo>
                  <a:lnTo>
                    <a:pt x="33" y="547"/>
                  </a:lnTo>
                  <a:lnTo>
                    <a:pt x="31" y="530"/>
                  </a:lnTo>
                  <a:lnTo>
                    <a:pt x="30" y="511"/>
                  </a:lnTo>
                  <a:lnTo>
                    <a:pt x="30" y="391"/>
                  </a:lnTo>
                  <a:lnTo>
                    <a:pt x="30" y="371"/>
                  </a:lnTo>
                  <a:lnTo>
                    <a:pt x="32" y="351"/>
                  </a:lnTo>
                  <a:lnTo>
                    <a:pt x="34" y="333"/>
                  </a:lnTo>
                  <a:lnTo>
                    <a:pt x="38" y="315"/>
                  </a:lnTo>
                  <a:lnTo>
                    <a:pt x="42" y="299"/>
                  </a:lnTo>
                  <a:lnTo>
                    <a:pt x="46" y="284"/>
                  </a:lnTo>
                  <a:lnTo>
                    <a:pt x="51" y="270"/>
                  </a:lnTo>
                  <a:lnTo>
                    <a:pt x="58" y="258"/>
                  </a:lnTo>
                  <a:lnTo>
                    <a:pt x="64" y="246"/>
                  </a:lnTo>
                  <a:lnTo>
                    <a:pt x="72" y="234"/>
                  </a:lnTo>
                  <a:lnTo>
                    <a:pt x="79" y="224"/>
                  </a:lnTo>
                  <a:lnTo>
                    <a:pt x="87" y="215"/>
                  </a:lnTo>
                  <a:lnTo>
                    <a:pt x="95" y="206"/>
                  </a:lnTo>
                  <a:lnTo>
                    <a:pt x="104" y="199"/>
                  </a:lnTo>
                  <a:lnTo>
                    <a:pt x="113" y="192"/>
                  </a:lnTo>
                  <a:lnTo>
                    <a:pt x="122" y="186"/>
                  </a:lnTo>
                  <a:lnTo>
                    <a:pt x="140" y="175"/>
                  </a:lnTo>
                  <a:lnTo>
                    <a:pt x="159" y="166"/>
                  </a:lnTo>
                  <a:lnTo>
                    <a:pt x="176" y="161"/>
                  </a:lnTo>
                  <a:lnTo>
                    <a:pt x="193" y="157"/>
                  </a:lnTo>
                  <a:lnTo>
                    <a:pt x="208" y="154"/>
                  </a:lnTo>
                  <a:lnTo>
                    <a:pt x="221" y="153"/>
                  </a:lnTo>
                  <a:lnTo>
                    <a:pt x="232" y="151"/>
                  </a:lnTo>
                  <a:lnTo>
                    <a:pt x="240" y="151"/>
                  </a:lnTo>
                  <a:lnTo>
                    <a:pt x="361" y="151"/>
                  </a:lnTo>
                  <a:lnTo>
                    <a:pt x="372" y="151"/>
                  </a:lnTo>
                  <a:lnTo>
                    <a:pt x="382" y="154"/>
                  </a:lnTo>
                  <a:lnTo>
                    <a:pt x="392" y="158"/>
                  </a:lnTo>
                  <a:lnTo>
                    <a:pt x="402" y="163"/>
                  </a:lnTo>
                  <a:lnTo>
                    <a:pt x="409" y="170"/>
                  </a:lnTo>
                  <a:lnTo>
                    <a:pt x="416" y="177"/>
                  </a:lnTo>
                  <a:lnTo>
                    <a:pt x="418" y="181"/>
                  </a:lnTo>
                  <a:lnTo>
                    <a:pt x="419" y="186"/>
                  </a:lnTo>
                  <a:lnTo>
                    <a:pt x="420" y="191"/>
                  </a:lnTo>
                  <a:lnTo>
                    <a:pt x="421" y="196"/>
                  </a:lnTo>
                  <a:lnTo>
                    <a:pt x="421" y="226"/>
                  </a:lnTo>
                  <a:lnTo>
                    <a:pt x="420" y="232"/>
                  </a:lnTo>
                  <a:lnTo>
                    <a:pt x="419" y="236"/>
                  </a:lnTo>
                  <a:lnTo>
                    <a:pt x="418" y="241"/>
                  </a:lnTo>
                  <a:lnTo>
                    <a:pt x="416" y="246"/>
                  </a:lnTo>
                  <a:lnTo>
                    <a:pt x="412" y="250"/>
                  </a:lnTo>
                  <a:lnTo>
                    <a:pt x="409" y="253"/>
                  </a:lnTo>
                  <a:lnTo>
                    <a:pt x="406" y="256"/>
                  </a:lnTo>
                  <a:lnTo>
                    <a:pt x="402" y="260"/>
                  </a:lnTo>
                  <a:lnTo>
                    <a:pt x="392" y="265"/>
                  </a:lnTo>
                  <a:lnTo>
                    <a:pt x="382" y="268"/>
                  </a:lnTo>
                  <a:lnTo>
                    <a:pt x="372" y="270"/>
                  </a:lnTo>
                  <a:lnTo>
                    <a:pt x="360" y="271"/>
                  </a:lnTo>
                  <a:lnTo>
                    <a:pt x="285" y="271"/>
                  </a:lnTo>
                  <a:lnTo>
                    <a:pt x="281" y="273"/>
                  </a:lnTo>
                  <a:lnTo>
                    <a:pt x="276" y="274"/>
                  </a:lnTo>
                  <a:lnTo>
                    <a:pt x="273" y="277"/>
                  </a:lnTo>
                  <a:lnTo>
                    <a:pt x="271" y="281"/>
                  </a:lnTo>
                  <a:lnTo>
                    <a:pt x="267" y="291"/>
                  </a:lnTo>
                  <a:lnTo>
                    <a:pt x="256" y="313"/>
                  </a:lnTo>
                  <a:lnTo>
                    <a:pt x="249" y="327"/>
                  </a:lnTo>
                  <a:lnTo>
                    <a:pt x="239" y="342"/>
                  </a:lnTo>
                  <a:lnTo>
                    <a:pt x="227" y="356"/>
                  </a:lnTo>
                  <a:lnTo>
                    <a:pt x="214" y="369"/>
                  </a:lnTo>
                  <a:lnTo>
                    <a:pt x="214" y="369"/>
                  </a:lnTo>
                  <a:lnTo>
                    <a:pt x="214" y="370"/>
                  </a:lnTo>
                  <a:lnTo>
                    <a:pt x="204" y="379"/>
                  </a:lnTo>
                  <a:lnTo>
                    <a:pt x="192" y="385"/>
                  </a:lnTo>
                  <a:lnTo>
                    <a:pt x="185" y="388"/>
                  </a:lnTo>
                  <a:lnTo>
                    <a:pt x="179" y="390"/>
                  </a:lnTo>
                  <a:lnTo>
                    <a:pt x="171" y="391"/>
                  </a:lnTo>
                  <a:lnTo>
                    <a:pt x="165" y="391"/>
                  </a:lnTo>
                  <a:lnTo>
                    <a:pt x="162" y="391"/>
                  </a:lnTo>
                  <a:lnTo>
                    <a:pt x="160" y="393"/>
                  </a:lnTo>
                  <a:lnTo>
                    <a:pt x="156" y="395"/>
                  </a:lnTo>
                  <a:lnTo>
                    <a:pt x="154" y="396"/>
                  </a:lnTo>
                  <a:lnTo>
                    <a:pt x="152" y="398"/>
                  </a:lnTo>
                  <a:lnTo>
                    <a:pt x="151" y="401"/>
                  </a:lnTo>
                  <a:lnTo>
                    <a:pt x="150" y="403"/>
                  </a:lnTo>
                  <a:lnTo>
                    <a:pt x="150" y="406"/>
                  </a:lnTo>
                  <a:lnTo>
                    <a:pt x="150" y="410"/>
                  </a:lnTo>
                  <a:lnTo>
                    <a:pt x="151" y="413"/>
                  </a:lnTo>
                  <a:lnTo>
                    <a:pt x="152" y="415"/>
                  </a:lnTo>
                  <a:lnTo>
                    <a:pt x="154" y="417"/>
                  </a:lnTo>
                  <a:lnTo>
                    <a:pt x="156" y="419"/>
                  </a:lnTo>
                  <a:lnTo>
                    <a:pt x="160" y="420"/>
                  </a:lnTo>
                  <a:lnTo>
                    <a:pt x="162" y="421"/>
                  </a:lnTo>
                  <a:lnTo>
                    <a:pt x="165" y="421"/>
                  </a:lnTo>
                  <a:lnTo>
                    <a:pt x="177" y="420"/>
                  </a:lnTo>
                  <a:lnTo>
                    <a:pt x="189" y="418"/>
                  </a:lnTo>
                  <a:lnTo>
                    <a:pt x="200" y="414"/>
                  </a:lnTo>
                  <a:lnTo>
                    <a:pt x="210" y="410"/>
                  </a:lnTo>
                  <a:lnTo>
                    <a:pt x="211" y="416"/>
                  </a:lnTo>
                  <a:lnTo>
                    <a:pt x="212" y="424"/>
                  </a:lnTo>
                  <a:lnTo>
                    <a:pt x="214" y="430"/>
                  </a:lnTo>
                  <a:lnTo>
                    <a:pt x="217" y="437"/>
                  </a:lnTo>
                  <a:lnTo>
                    <a:pt x="221" y="443"/>
                  </a:lnTo>
                  <a:lnTo>
                    <a:pt x="224" y="449"/>
                  </a:lnTo>
                  <a:lnTo>
                    <a:pt x="229" y="455"/>
                  </a:lnTo>
                  <a:lnTo>
                    <a:pt x="234" y="460"/>
                  </a:lnTo>
                  <a:lnTo>
                    <a:pt x="239" y="465"/>
                  </a:lnTo>
                  <a:lnTo>
                    <a:pt x="244" y="470"/>
                  </a:lnTo>
                  <a:lnTo>
                    <a:pt x="251" y="473"/>
                  </a:lnTo>
                  <a:lnTo>
                    <a:pt x="257" y="476"/>
                  </a:lnTo>
                  <a:lnTo>
                    <a:pt x="264" y="478"/>
                  </a:lnTo>
                  <a:lnTo>
                    <a:pt x="271" y="480"/>
                  </a:lnTo>
                  <a:lnTo>
                    <a:pt x="279" y="481"/>
                  </a:lnTo>
                  <a:lnTo>
                    <a:pt x="285" y="481"/>
                  </a:lnTo>
                  <a:lnTo>
                    <a:pt x="391" y="481"/>
                  </a:lnTo>
                  <a:lnTo>
                    <a:pt x="646" y="481"/>
                  </a:lnTo>
                  <a:lnTo>
                    <a:pt x="655" y="482"/>
                  </a:lnTo>
                  <a:lnTo>
                    <a:pt x="663" y="486"/>
                  </a:lnTo>
                  <a:lnTo>
                    <a:pt x="671" y="490"/>
                  </a:lnTo>
                  <a:lnTo>
                    <a:pt x="677" y="495"/>
                  </a:lnTo>
                  <a:lnTo>
                    <a:pt x="683" y="503"/>
                  </a:lnTo>
                  <a:lnTo>
                    <a:pt x="688" y="510"/>
                  </a:lnTo>
                  <a:lnTo>
                    <a:pt x="690" y="518"/>
                  </a:lnTo>
                  <a:lnTo>
                    <a:pt x="691" y="527"/>
                  </a:lnTo>
                  <a:lnTo>
                    <a:pt x="691" y="526"/>
                  </a:lnTo>
                  <a:close/>
                  <a:moveTo>
                    <a:pt x="240" y="67"/>
                  </a:moveTo>
                  <a:lnTo>
                    <a:pt x="241" y="59"/>
                  </a:lnTo>
                  <a:lnTo>
                    <a:pt x="243" y="52"/>
                  </a:lnTo>
                  <a:lnTo>
                    <a:pt x="246" y="45"/>
                  </a:lnTo>
                  <a:lnTo>
                    <a:pt x="251" y="41"/>
                  </a:lnTo>
                  <a:lnTo>
                    <a:pt x="256" y="37"/>
                  </a:lnTo>
                  <a:lnTo>
                    <a:pt x="262" y="34"/>
                  </a:lnTo>
                  <a:lnTo>
                    <a:pt x="270" y="32"/>
                  </a:lnTo>
                  <a:lnTo>
                    <a:pt x="279" y="30"/>
                  </a:lnTo>
                  <a:lnTo>
                    <a:pt x="827" y="30"/>
                  </a:lnTo>
                  <a:lnTo>
                    <a:pt x="836" y="32"/>
                  </a:lnTo>
                  <a:lnTo>
                    <a:pt x="843" y="35"/>
                  </a:lnTo>
                  <a:lnTo>
                    <a:pt x="851" y="39"/>
                  </a:lnTo>
                  <a:lnTo>
                    <a:pt x="858" y="44"/>
                  </a:lnTo>
                  <a:lnTo>
                    <a:pt x="863" y="52"/>
                  </a:lnTo>
                  <a:lnTo>
                    <a:pt x="868" y="59"/>
                  </a:lnTo>
                  <a:lnTo>
                    <a:pt x="871" y="67"/>
                  </a:lnTo>
                  <a:lnTo>
                    <a:pt x="872" y="75"/>
                  </a:lnTo>
                  <a:lnTo>
                    <a:pt x="872" y="151"/>
                  </a:lnTo>
                  <a:lnTo>
                    <a:pt x="433" y="151"/>
                  </a:lnTo>
                  <a:lnTo>
                    <a:pt x="426" y="144"/>
                  </a:lnTo>
                  <a:lnTo>
                    <a:pt x="419" y="139"/>
                  </a:lnTo>
                  <a:lnTo>
                    <a:pt x="410" y="133"/>
                  </a:lnTo>
                  <a:lnTo>
                    <a:pt x="401" y="129"/>
                  </a:lnTo>
                  <a:lnTo>
                    <a:pt x="391" y="126"/>
                  </a:lnTo>
                  <a:lnTo>
                    <a:pt x="381" y="123"/>
                  </a:lnTo>
                  <a:lnTo>
                    <a:pt x="371" y="121"/>
                  </a:lnTo>
                  <a:lnTo>
                    <a:pt x="360" y="121"/>
                  </a:lnTo>
                  <a:lnTo>
                    <a:pt x="240" y="120"/>
                  </a:lnTo>
                  <a:lnTo>
                    <a:pt x="240" y="67"/>
                  </a:lnTo>
                  <a:close/>
                  <a:moveTo>
                    <a:pt x="827" y="0"/>
                  </a:moveTo>
                  <a:lnTo>
                    <a:pt x="279" y="0"/>
                  </a:lnTo>
                  <a:lnTo>
                    <a:pt x="271" y="2"/>
                  </a:lnTo>
                  <a:lnTo>
                    <a:pt x="264" y="2"/>
                  </a:lnTo>
                  <a:lnTo>
                    <a:pt x="257" y="4"/>
                  </a:lnTo>
                  <a:lnTo>
                    <a:pt x="251" y="6"/>
                  </a:lnTo>
                  <a:lnTo>
                    <a:pt x="244" y="8"/>
                  </a:lnTo>
                  <a:lnTo>
                    <a:pt x="239" y="11"/>
                  </a:lnTo>
                  <a:lnTo>
                    <a:pt x="234" y="15"/>
                  </a:lnTo>
                  <a:lnTo>
                    <a:pt x="229" y="20"/>
                  </a:lnTo>
                  <a:lnTo>
                    <a:pt x="225" y="24"/>
                  </a:lnTo>
                  <a:lnTo>
                    <a:pt x="221" y="29"/>
                  </a:lnTo>
                  <a:lnTo>
                    <a:pt x="217" y="35"/>
                  </a:lnTo>
                  <a:lnTo>
                    <a:pt x="215" y="40"/>
                  </a:lnTo>
                  <a:lnTo>
                    <a:pt x="213" y="47"/>
                  </a:lnTo>
                  <a:lnTo>
                    <a:pt x="211" y="53"/>
                  </a:lnTo>
                  <a:lnTo>
                    <a:pt x="210" y="60"/>
                  </a:lnTo>
                  <a:lnTo>
                    <a:pt x="210" y="68"/>
                  </a:lnTo>
                  <a:lnTo>
                    <a:pt x="210" y="123"/>
                  </a:lnTo>
                  <a:lnTo>
                    <a:pt x="191" y="126"/>
                  </a:lnTo>
                  <a:lnTo>
                    <a:pt x="171" y="130"/>
                  </a:lnTo>
                  <a:lnTo>
                    <a:pt x="152" y="136"/>
                  </a:lnTo>
                  <a:lnTo>
                    <a:pt x="134" y="144"/>
                  </a:lnTo>
                  <a:lnTo>
                    <a:pt x="116" y="154"/>
                  </a:lnTo>
                  <a:lnTo>
                    <a:pt x="99" y="165"/>
                  </a:lnTo>
                  <a:lnTo>
                    <a:pt x="81" y="178"/>
                  </a:lnTo>
                  <a:lnTo>
                    <a:pt x="66" y="193"/>
                  </a:lnTo>
                  <a:lnTo>
                    <a:pt x="59" y="202"/>
                  </a:lnTo>
                  <a:lnTo>
                    <a:pt x="53" y="210"/>
                  </a:lnTo>
                  <a:lnTo>
                    <a:pt x="45" y="220"/>
                  </a:lnTo>
                  <a:lnTo>
                    <a:pt x="39" y="230"/>
                  </a:lnTo>
                  <a:lnTo>
                    <a:pt x="33" y="240"/>
                  </a:lnTo>
                  <a:lnTo>
                    <a:pt x="28" y="251"/>
                  </a:lnTo>
                  <a:lnTo>
                    <a:pt x="23" y="263"/>
                  </a:lnTo>
                  <a:lnTo>
                    <a:pt x="18" y="275"/>
                  </a:lnTo>
                  <a:lnTo>
                    <a:pt x="14" y="288"/>
                  </a:lnTo>
                  <a:lnTo>
                    <a:pt x="11" y="300"/>
                  </a:lnTo>
                  <a:lnTo>
                    <a:pt x="8" y="314"/>
                  </a:lnTo>
                  <a:lnTo>
                    <a:pt x="4" y="328"/>
                  </a:lnTo>
                  <a:lnTo>
                    <a:pt x="2" y="343"/>
                  </a:lnTo>
                  <a:lnTo>
                    <a:pt x="1" y="359"/>
                  </a:lnTo>
                  <a:lnTo>
                    <a:pt x="0" y="375"/>
                  </a:lnTo>
                  <a:lnTo>
                    <a:pt x="0" y="391"/>
                  </a:lnTo>
                  <a:lnTo>
                    <a:pt x="0" y="511"/>
                  </a:lnTo>
                  <a:lnTo>
                    <a:pt x="0" y="522"/>
                  </a:lnTo>
                  <a:lnTo>
                    <a:pt x="1" y="533"/>
                  </a:lnTo>
                  <a:lnTo>
                    <a:pt x="2" y="542"/>
                  </a:lnTo>
                  <a:lnTo>
                    <a:pt x="4" y="553"/>
                  </a:lnTo>
                  <a:lnTo>
                    <a:pt x="10" y="572"/>
                  </a:lnTo>
                  <a:lnTo>
                    <a:pt x="17" y="592"/>
                  </a:lnTo>
                  <a:lnTo>
                    <a:pt x="26" y="610"/>
                  </a:lnTo>
                  <a:lnTo>
                    <a:pt x="36" y="628"/>
                  </a:lnTo>
                  <a:lnTo>
                    <a:pt x="49" y="644"/>
                  </a:lnTo>
                  <a:lnTo>
                    <a:pt x="63" y="659"/>
                  </a:lnTo>
                  <a:lnTo>
                    <a:pt x="78" y="673"/>
                  </a:lnTo>
                  <a:lnTo>
                    <a:pt x="94" y="685"/>
                  </a:lnTo>
                  <a:lnTo>
                    <a:pt x="111" y="696"/>
                  </a:lnTo>
                  <a:lnTo>
                    <a:pt x="130" y="705"/>
                  </a:lnTo>
                  <a:lnTo>
                    <a:pt x="149" y="713"/>
                  </a:lnTo>
                  <a:lnTo>
                    <a:pt x="169" y="718"/>
                  </a:lnTo>
                  <a:lnTo>
                    <a:pt x="179" y="720"/>
                  </a:lnTo>
                  <a:lnTo>
                    <a:pt x="190" y="721"/>
                  </a:lnTo>
                  <a:lnTo>
                    <a:pt x="199" y="722"/>
                  </a:lnTo>
                  <a:lnTo>
                    <a:pt x="210" y="722"/>
                  </a:lnTo>
                  <a:lnTo>
                    <a:pt x="436" y="722"/>
                  </a:lnTo>
                  <a:lnTo>
                    <a:pt x="491" y="722"/>
                  </a:lnTo>
                  <a:lnTo>
                    <a:pt x="496" y="722"/>
                  </a:lnTo>
                  <a:lnTo>
                    <a:pt x="499" y="722"/>
                  </a:lnTo>
                  <a:lnTo>
                    <a:pt x="501" y="721"/>
                  </a:lnTo>
                  <a:lnTo>
                    <a:pt x="508" y="720"/>
                  </a:lnTo>
                  <a:lnTo>
                    <a:pt x="513" y="718"/>
                  </a:lnTo>
                  <a:lnTo>
                    <a:pt x="519" y="716"/>
                  </a:lnTo>
                  <a:lnTo>
                    <a:pt x="524" y="713"/>
                  </a:lnTo>
                  <a:lnTo>
                    <a:pt x="528" y="710"/>
                  </a:lnTo>
                  <a:lnTo>
                    <a:pt x="532" y="705"/>
                  </a:lnTo>
                  <a:lnTo>
                    <a:pt x="537" y="701"/>
                  </a:lnTo>
                  <a:lnTo>
                    <a:pt x="541" y="697"/>
                  </a:lnTo>
                  <a:lnTo>
                    <a:pt x="547" y="686"/>
                  </a:lnTo>
                  <a:lnTo>
                    <a:pt x="552" y="674"/>
                  </a:lnTo>
                  <a:lnTo>
                    <a:pt x="555" y="661"/>
                  </a:lnTo>
                  <a:lnTo>
                    <a:pt x="556" y="647"/>
                  </a:lnTo>
                  <a:lnTo>
                    <a:pt x="555" y="635"/>
                  </a:lnTo>
                  <a:lnTo>
                    <a:pt x="553" y="623"/>
                  </a:lnTo>
                  <a:lnTo>
                    <a:pt x="549" y="612"/>
                  </a:lnTo>
                  <a:lnTo>
                    <a:pt x="543" y="602"/>
                  </a:lnTo>
                  <a:lnTo>
                    <a:pt x="646" y="602"/>
                  </a:lnTo>
                  <a:lnTo>
                    <a:pt x="653" y="601"/>
                  </a:lnTo>
                  <a:lnTo>
                    <a:pt x="661" y="600"/>
                  </a:lnTo>
                  <a:lnTo>
                    <a:pt x="668" y="598"/>
                  </a:lnTo>
                  <a:lnTo>
                    <a:pt x="675" y="596"/>
                  </a:lnTo>
                  <a:lnTo>
                    <a:pt x="681" y="593"/>
                  </a:lnTo>
                  <a:lnTo>
                    <a:pt x="688" y="589"/>
                  </a:lnTo>
                  <a:lnTo>
                    <a:pt x="693" y="584"/>
                  </a:lnTo>
                  <a:lnTo>
                    <a:pt x="698" y="580"/>
                  </a:lnTo>
                  <a:lnTo>
                    <a:pt x="704" y="575"/>
                  </a:lnTo>
                  <a:lnTo>
                    <a:pt x="708" y="568"/>
                  </a:lnTo>
                  <a:lnTo>
                    <a:pt x="712" y="562"/>
                  </a:lnTo>
                  <a:lnTo>
                    <a:pt x="716" y="555"/>
                  </a:lnTo>
                  <a:lnTo>
                    <a:pt x="718" y="549"/>
                  </a:lnTo>
                  <a:lnTo>
                    <a:pt x="720" y="541"/>
                  </a:lnTo>
                  <a:lnTo>
                    <a:pt x="721" y="534"/>
                  </a:lnTo>
                  <a:lnTo>
                    <a:pt x="721" y="527"/>
                  </a:lnTo>
                  <a:lnTo>
                    <a:pt x="721" y="521"/>
                  </a:lnTo>
                  <a:lnTo>
                    <a:pt x="720" y="515"/>
                  </a:lnTo>
                  <a:lnTo>
                    <a:pt x="719" y="508"/>
                  </a:lnTo>
                  <a:lnTo>
                    <a:pt x="717" y="503"/>
                  </a:lnTo>
                  <a:lnTo>
                    <a:pt x="711" y="492"/>
                  </a:lnTo>
                  <a:lnTo>
                    <a:pt x="705" y="481"/>
                  </a:lnTo>
                  <a:lnTo>
                    <a:pt x="827" y="481"/>
                  </a:lnTo>
                  <a:lnTo>
                    <a:pt x="835" y="481"/>
                  </a:lnTo>
                  <a:lnTo>
                    <a:pt x="841" y="480"/>
                  </a:lnTo>
                  <a:lnTo>
                    <a:pt x="848" y="478"/>
                  </a:lnTo>
                  <a:lnTo>
                    <a:pt x="855" y="476"/>
                  </a:lnTo>
                  <a:lnTo>
                    <a:pt x="861" y="473"/>
                  </a:lnTo>
                  <a:lnTo>
                    <a:pt x="868" y="469"/>
                  </a:lnTo>
                  <a:lnTo>
                    <a:pt x="874" y="464"/>
                  </a:lnTo>
                  <a:lnTo>
                    <a:pt x="880" y="459"/>
                  </a:lnTo>
                  <a:lnTo>
                    <a:pt x="884" y="454"/>
                  </a:lnTo>
                  <a:lnTo>
                    <a:pt x="888" y="448"/>
                  </a:lnTo>
                  <a:lnTo>
                    <a:pt x="892" y="442"/>
                  </a:lnTo>
                  <a:lnTo>
                    <a:pt x="896" y="435"/>
                  </a:lnTo>
                  <a:lnTo>
                    <a:pt x="898" y="429"/>
                  </a:lnTo>
                  <a:lnTo>
                    <a:pt x="900" y="421"/>
                  </a:lnTo>
                  <a:lnTo>
                    <a:pt x="901" y="414"/>
                  </a:lnTo>
                  <a:lnTo>
                    <a:pt x="902" y="406"/>
                  </a:lnTo>
                  <a:lnTo>
                    <a:pt x="902" y="75"/>
                  </a:lnTo>
                  <a:lnTo>
                    <a:pt x="901" y="69"/>
                  </a:lnTo>
                  <a:lnTo>
                    <a:pt x="900" y="62"/>
                  </a:lnTo>
                  <a:lnTo>
                    <a:pt x="898" y="54"/>
                  </a:lnTo>
                  <a:lnTo>
                    <a:pt x="896" y="48"/>
                  </a:lnTo>
                  <a:lnTo>
                    <a:pt x="892" y="41"/>
                  </a:lnTo>
                  <a:lnTo>
                    <a:pt x="888" y="35"/>
                  </a:lnTo>
                  <a:lnTo>
                    <a:pt x="884" y="29"/>
                  </a:lnTo>
                  <a:lnTo>
                    <a:pt x="878" y="24"/>
                  </a:lnTo>
                  <a:lnTo>
                    <a:pt x="873" y="19"/>
                  </a:lnTo>
                  <a:lnTo>
                    <a:pt x="868" y="14"/>
                  </a:lnTo>
                  <a:lnTo>
                    <a:pt x="861" y="10"/>
                  </a:lnTo>
                  <a:lnTo>
                    <a:pt x="855" y="7"/>
                  </a:lnTo>
                  <a:lnTo>
                    <a:pt x="848" y="5"/>
                  </a:lnTo>
                  <a:lnTo>
                    <a:pt x="841" y="3"/>
                  </a:lnTo>
                  <a:lnTo>
                    <a:pt x="833" y="2"/>
                  </a:lnTo>
                  <a:lnTo>
                    <a:pt x="827" y="0"/>
                  </a:lnTo>
                  <a:lnTo>
                    <a:pt x="8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67D3CE5D-4D34-4194-A425-6F69AD0FC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63" y="2060575"/>
              <a:ext cx="47625" cy="9525"/>
            </a:xfrm>
            <a:custGeom>
              <a:avLst/>
              <a:gdLst>
                <a:gd name="T0" fmla="*/ 136 w 151"/>
                <a:gd name="T1" fmla="*/ 0 h 30"/>
                <a:gd name="T2" fmla="*/ 15 w 151"/>
                <a:gd name="T3" fmla="*/ 0 h 30"/>
                <a:gd name="T4" fmla="*/ 12 w 151"/>
                <a:gd name="T5" fmla="*/ 0 h 30"/>
                <a:gd name="T6" fmla="*/ 10 w 151"/>
                <a:gd name="T7" fmla="*/ 2 h 30"/>
                <a:gd name="T8" fmla="*/ 6 w 151"/>
                <a:gd name="T9" fmla="*/ 3 h 30"/>
                <a:gd name="T10" fmla="*/ 4 w 151"/>
                <a:gd name="T11" fmla="*/ 5 h 30"/>
                <a:gd name="T12" fmla="*/ 3 w 151"/>
                <a:gd name="T13" fmla="*/ 7 h 30"/>
                <a:gd name="T14" fmla="*/ 1 w 151"/>
                <a:gd name="T15" fmla="*/ 9 h 30"/>
                <a:gd name="T16" fmla="*/ 0 w 151"/>
                <a:gd name="T17" fmla="*/ 12 h 30"/>
                <a:gd name="T18" fmla="*/ 0 w 151"/>
                <a:gd name="T19" fmla="*/ 15 h 30"/>
                <a:gd name="T20" fmla="*/ 0 w 151"/>
                <a:gd name="T21" fmla="*/ 19 h 30"/>
                <a:gd name="T22" fmla="*/ 1 w 151"/>
                <a:gd name="T23" fmla="*/ 21 h 30"/>
                <a:gd name="T24" fmla="*/ 3 w 151"/>
                <a:gd name="T25" fmla="*/ 24 h 30"/>
                <a:gd name="T26" fmla="*/ 4 w 151"/>
                <a:gd name="T27" fmla="*/ 26 h 30"/>
                <a:gd name="T28" fmla="*/ 6 w 151"/>
                <a:gd name="T29" fmla="*/ 27 h 30"/>
                <a:gd name="T30" fmla="*/ 10 w 151"/>
                <a:gd name="T31" fmla="*/ 29 h 30"/>
                <a:gd name="T32" fmla="*/ 12 w 151"/>
                <a:gd name="T33" fmla="*/ 30 h 30"/>
                <a:gd name="T34" fmla="*/ 15 w 151"/>
                <a:gd name="T35" fmla="*/ 30 h 30"/>
                <a:gd name="T36" fmla="*/ 136 w 151"/>
                <a:gd name="T37" fmla="*/ 30 h 30"/>
                <a:gd name="T38" fmla="*/ 138 w 151"/>
                <a:gd name="T39" fmla="*/ 30 h 30"/>
                <a:gd name="T40" fmla="*/ 141 w 151"/>
                <a:gd name="T41" fmla="*/ 29 h 30"/>
                <a:gd name="T42" fmla="*/ 144 w 151"/>
                <a:gd name="T43" fmla="*/ 27 h 30"/>
                <a:gd name="T44" fmla="*/ 146 w 151"/>
                <a:gd name="T45" fmla="*/ 26 h 30"/>
                <a:gd name="T46" fmla="*/ 148 w 151"/>
                <a:gd name="T47" fmla="*/ 24 h 30"/>
                <a:gd name="T48" fmla="*/ 149 w 151"/>
                <a:gd name="T49" fmla="*/ 21 h 30"/>
                <a:gd name="T50" fmla="*/ 150 w 151"/>
                <a:gd name="T51" fmla="*/ 19 h 30"/>
                <a:gd name="T52" fmla="*/ 151 w 151"/>
                <a:gd name="T53" fmla="*/ 15 h 30"/>
                <a:gd name="T54" fmla="*/ 150 w 151"/>
                <a:gd name="T55" fmla="*/ 12 h 30"/>
                <a:gd name="T56" fmla="*/ 149 w 151"/>
                <a:gd name="T57" fmla="*/ 9 h 30"/>
                <a:gd name="T58" fmla="*/ 148 w 151"/>
                <a:gd name="T59" fmla="*/ 7 h 30"/>
                <a:gd name="T60" fmla="*/ 146 w 151"/>
                <a:gd name="T61" fmla="*/ 5 h 30"/>
                <a:gd name="T62" fmla="*/ 144 w 151"/>
                <a:gd name="T63" fmla="*/ 3 h 30"/>
                <a:gd name="T64" fmla="*/ 141 w 151"/>
                <a:gd name="T65" fmla="*/ 2 h 30"/>
                <a:gd name="T66" fmla="*/ 138 w 151"/>
                <a:gd name="T67" fmla="*/ 0 h 30"/>
                <a:gd name="T68" fmla="*/ 136 w 151"/>
                <a:gd name="T6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30">
                  <a:moveTo>
                    <a:pt x="136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36" y="30"/>
                  </a:lnTo>
                  <a:lnTo>
                    <a:pt x="138" y="30"/>
                  </a:lnTo>
                  <a:lnTo>
                    <a:pt x="141" y="29"/>
                  </a:lnTo>
                  <a:lnTo>
                    <a:pt x="144" y="27"/>
                  </a:lnTo>
                  <a:lnTo>
                    <a:pt x="146" y="26"/>
                  </a:lnTo>
                  <a:lnTo>
                    <a:pt x="148" y="24"/>
                  </a:lnTo>
                  <a:lnTo>
                    <a:pt x="149" y="21"/>
                  </a:lnTo>
                  <a:lnTo>
                    <a:pt x="150" y="19"/>
                  </a:lnTo>
                  <a:lnTo>
                    <a:pt x="151" y="15"/>
                  </a:lnTo>
                  <a:lnTo>
                    <a:pt x="150" y="12"/>
                  </a:lnTo>
                  <a:lnTo>
                    <a:pt x="149" y="9"/>
                  </a:lnTo>
                  <a:lnTo>
                    <a:pt x="148" y="7"/>
                  </a:lnTo>
                  <a:lnTo>
                    <a:pt x="146" y="5"/>
                  </a:lnTo>
                  <a:lnTo>
                    <a:pt x="144" y="3"/>
                  </a:lnTo>
                  <a:lnTo>
                    <a:pt x="141" y="2"/>
                  </a:lnTo>
                  <a:lnTo>
                    <a:pt x="138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DAE1B3F-A875-4075-917D-A2B9DCFE407F}"/>
              </a:ext>
            </a:extLst>
          </p:cNvPr>
          <p:cNvGrpSpPr/>
          <p:nvPr/>
        </p:nvGrpSpPr>
        <p:grpSpPr>
          <a:xfrm>
            <a:off x="7011463" y="5212875"/>
            <a:ext cx="526120" cy="456358"/>
            <a:chOff x="8736013" y="2536825"/>
            <a:chExt cx="287338" cy="249238"/>
          </a:xfr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</p:grpSpPr>
        <p:sp>
          <p:nvSpPr>
            <p:cNvPr id="150" name="Freeform 219">
              <a:extLst>
                <a:ext uri="{FF2B5EF4-FFF2-40B4-BE49-F238E27FC236}">
                  <a16:creationId xmlns:a16="http://schemas.microsoft.com/office/drawing/2014/main" id="{7EABAEBA-31C1-4089-9ECE-2FB3B74456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3163" y="2632075"/>
              <a:ext cx="230188" cy="153988"/>
            </a:xfrm>
            <a:custGeom>
              <a:avLst/>
              <a:gdLst>
                <a:gd name="T0" fmla="*/ 621 w 722"/>
                <a:gd name="T1" fmla="*/ 368 h 481"/>
                <a:gd name="T2" fmla="*/ 588 w 722"/>
                <a:gd name="T3" fmla="*/ 338 h 481"/>
                <a:gd name="T4" fmla="*/ 557 w 722"/>
                <a:gd name="T5" fmla="*/ 331 h 481"/>
                <a:gd name="T6" fmla="*/ 525 w 722"/>
                <a:gd name="T7" fmla="*/ 338 h 481"/>
                <a:gd name="T8" fmla="*/ 493 w 722"/>
                <a:gd name="T9" fmla="*/ 368 h 481"/>
                <a:gd name="T10" fmla="*/ 451 w 722"/>
                <a:gd name="T11" fmla="*/ 391 h 481"/>
                <a:gd name="T12" fmla="*/ 557 w 722"/>
                <a:gd name="T13" fmla="*/ 451 h 481"/>
                <a:gd name="T14" fmla="*/ 520 w 722"/>
                <a:gd name="T15" fmla="*/ 432 h 481"/>
                <a:gd name="T16" fmla="*/ 515 w 722"/>
                <a:gd name="T17" fmla="*/ 389 h 481"/>
                <a:gd name="T18" fmla="*/ 547 w 722"/>
                <a:gd name="T19" fmla="*/ 362 h 481"/>
                <a:gd name="T20" fmla="*/ 588 w 722"/>
                <a:gd name="T21" fmla="*/ 374 h 481"/>
                <a:gd name="T22" fmla="*/ 601 w 722"/>
                <a:gd name="T23" fmla="*/ 415 h 481"/>
                <a:gd name="T24" fmla="*/ 574 w 722"/>
                <a:gd name="T25" fmla="*/ 448 h 481"/>
                <a:gd name="T26" fmla="*/ 451 w 722"/>
                <a:gd name="T27" fmla="*/ 241 h 481"/>
                <a:gd name="T28" fmla="*/ 163 w 722"/>
                <a:gd name="T29" fmla="*/ 448 h 481"/>
                <a:gd name="T30" fmla="*/ 136 w 722"/>
                <a:gd name="T31" fmla="*/ 415 h 481"/>
                <a:gd name="T32" fmla="*/ 149 w 722"/>
                <a:gd name="T33" fmla="*/ 374 h 481"/>
                <a:gd name="T34" fmla="*/ 190 w 722"/>
                <a:gd name="T35" fmla="*/ 362 h 481"/>
                <a:gd name="T36" fmla="*/ 222 w 722"/>
                <a:gd name="T37" fmla="*/ 389 h 481"/>
                <a:gd name="T38" fmla="*/ 219 w 722"/>
                <a:gd name="T39" fmla="*/ 431 h 481"/>
                <a:gd name="T40" fmla="*/ 181 w 722"/>
                <a:gd name="T41" fmla="*/ 451 h 481"/>
                <a:gd name="T42" fmla="*/ 565 w 722"/>
                <a:gd name="T43" fmla="*/ 94 h 481"/>
                <a:gd name="T44" fmla="*/ 451 w 722"/>
                <a:gd name="T45" fmla="*/ 15 h 481"/>
                <a:gd name="T46" fmla="*/ 445 w 722"/>
                <a:gd name="T47" fmla="*/ 3 h 481"/>
                <a:gd name="T48" fmla="*/ 253 w 722"/>
                <a:gd name="T49" fmla="*/ 0 h 481"/>
                <a:gd name="T50" fmla="*/ 242 w 722"/>
                <a:gd name="T51" fmla="*/ 10 h 481"/>
                <a:gd name="T52" fmla="*/ 243 w 722"/>
                <a:gd name="T53" fmla="*/ 24 h 481"/>
                <a:gd name="T54" fmla="*/ 256 w 722"/>
                <a:gd name="T55" fmla="*/ 30 h 481"/>
                <a:gd name="T56" fmla="*/ 251 w 722"/>
                <a:gd name="T57" fmla="*/ 378 h 481"/>
                <a:gd name="T58" fmla="*/ 224 w 722"/>
                <a:gd name="T59" fmla="*/ 344 h 481"/>
                <a:gd name="T60" fmla="*/ 194 w 722"/>
                <a:gd name="T61" fmla="*/ 332 h 481"/>
                <a:gd name="T62" fmla="*/ 161 w 722"/>
                <a:gd name="T63" fmla="*/ 334 h 481"/>
                <a:gd name="T64" fmla="*/ 133 w 722"/>
                <a:gd name="T65" fmla="*/ 349 h 481"/>
                <a:gd name="T66" fmla="*/ 108 w 722"/>
                <a:gd name="T67" fmla="*/ 385 h 481"/>
                <a:gd name="T68" fmla="*/ 29 w 722"/>
                <a:gd name="T69" fmla="*/ 115 h 481"/>
                <a:gd name="T70" fmla="*/ 18 w 722"/>
                <a:gd name="T71" fmla="*/ 106 h 481"/>
                <a:gd name="T72" fmla="*/ 4 w 722"/>
                <a:gd name="T73" fmla="*/ 110 h 481"/>
                <a:gd name="T74" fmla="*/ 0 w 722"/>
                <a:gd name="T75" fmla="*/ 406 h 481"/>
                <a:gd name="T76" fmla="*/ 6 w 722"/>
                <a:gd name="T77" fmla="*/ 419 h 481"/>
                <a:gd name="T78" fmla="*/ 108 w 722"/>
                <a:gd name="T79" fmla="*/ 428 h 481"/>
                <a:gd name="T80" fmla="*/ 133 w 722"/>
                <a:gd name="T81" fmla="*/ 464 h 481"/>
                <a:gd name="T82" fmla="*/ 161 w 722"/>
                <a:gd name="T83" fmla="*/ 479 h 481"/>
                <a:gd name="T84" fmla="*/ 194 w 722"/>
                <a:gd name="T85" fmla="*/ 480 h 481"/>
                <a:gd name="T86" fmla="*/ 224 w 722"/>
                <a:gd name="T87" fmla="*/ 468 h 481"/>
                <a:gd name="T88" fmla="*/ 251 w 722"/>
                <a:gd name="T89" fmla="*/ 434 h 481"/>
                <a:gd name="T90" fmla="*/ 484 w 722"/>
                <a:gd name="T91" fmla="*/ 428 h 481"/>
                <a:gd name="T92" fmla="*/ 509 w 722"/>
                <a:gd name="T93" fmla="*/ 464 h 481"/>
                <a:gd name="T94" fmla="*/ 537 w 722"/>
                <a:gd name="T95" fmla="*/ 479 h 481"/>
                <a:gd name="T96" fmla="*/ 570 w 722"/>
                <a:gd name="T97" fmla="*/ 480 h 481"/>
                <a:gd name="T98" fmla="*/ 599 w 722"/>
                <a:gd name="T99" fmla="*/ 468 h 481"/>
                <a:gd name="T100" fmla="*/ 627 w 722"/>
                <a:gd name="T101" fmla="*/ 434 h 481"/>
                <a:gd name="T102" fmla="*/ 712 w 722"/>
                <a:gd name="T103" fmla="*/ 420 h 481"/>
                <a:gd name="T104" fmla="*/ 722 w 722"/>
                <a:gd name="T105" fmla="*/ 410 h 481"/>
                <a:gd name="T106" fmla="*/ 721 w 722"/>
                <a:gd name="T107" fmla="*/ 25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2" h="481">
                  <a:moveTo>
                    <a:pt x="630" y="391"/>
                  </a:moveTo>
                  <a:lnTo>
                    <a:pt x="629" y="385"/>
                  </a:lnTo>
                  <a:lnTo>
                    <a:pt x="627" y="378"/>
                  </a:lnTo>
                  <a:lnTo>
                    <a:pt x="623" y="373"/>
                  </a:lnTo>
                  <a:lnTo>
                    <a:pt x="621" y="368"/>
                  </a:lnTo>
                  <a:lnTo>
                    <a:pt x="614" y="357"/>
                  </a:lnTo>
                  <a:lnTo>
                    <a:pt x="604" y="349"/>
                  </a:lnTo>
                  <a:lnTo>
                    <a:pt x="599" y="344"/>
                  </a:lnTo>
                  <a:lnTo>
                    <a:pt x="593" y="341"/>
                  </a:lnTo>
                  <a:lnTo>
                    <a:pt x="588" y="338"/>
                  </a:lnTo>
                  <a:lnTo>
                    <a:pt x="583" y="336"/>
                  </a:lnTo>
                  <a:lnTo>
                    <a:pt x="576" y="334"/>
                  </a:lnTo>
                  <a:lnTo>
                    <a:pt x="570" y="332"/>
                  </a:lnTo>
                  <a:lnTo>
                    <a:pt x="563" y="331"/>
                  </a:lnTo>
                  <a:lnTo>
                    <a:pt x="557" y="331"/>
                  </a:lnTo>
                  <a:lnTo>
                    <a:pt x="550" y="331"/>
                  </a:lnTo>
                  <a:lnTo>
                    <a:pt x="543" y="332"/>
                  </a:lnTo>
                  <a:lnTo>
                    <a:pt x="537" y="334"/>
                  </a:lnTo>
                  <a:lnTo>
                    <a:pt x="530" y="336"/>
                  </a:lnTo>
                  <a:lnTo>
                    <a:pt x="525" y="338"/>
                  </a:lnTo>
                  <a:lnTo>
                    <a:pt x="520" y="341"/>
                  </a:lnTo>
                  <a:lnTo>
                    <a:pt x="514" y="344"/>
                  </a:lnTo>
                  <a:lnTo>
                    <a:pt x="509" y="349"/>
                  </a:lnTo>
                  <a:lnTo>
                    <a:pt x="499" y="357"/>
                  </a:lnTo>
                  <a:lnTo>
                    <a:pt x="493" y="368"/>
                  </a:lnTo>
                  <a:lnTo>
                    <a:pt x="490" y="373"/>
                  </a:lnTo>
                  <a:lnTo>
                    <a:pt x="486" y="378"/>
                  </a:lnTo>
                  <a:lnTo>
                    <a:pt x="484" y="385"/>
                  </a:lnTo>
                  <a:lnTo>
                    <a:pt x="483" y="391"/>
                  </a:lnTo>
                  <a:lnTo>
                    <a:pt x="451" y="391"/>
                  </a:lnTo>
                  <a:lnTo>
                    <a:pt x="451" y="271"/>
                  </a:lnTo>
                  <a:lnTo>
                    <a:pt x="692" y="271"/>
                  </a:lnTo>
                  <a:lnTo>
                    <a:pt x="692" y="391"/>
                  </a:lnTo>
                  <a:lnTo>
                    <a:pt x="630" y="391"/>
                  </a:lnTo>
                  <a:close/>
                  <a:moveTo>
                    <a:pt x="557" y="451"/>
                  </a:moveTo>
                  <a:lnTo>
                    <a:pt x="547" y="450"/>
                  </a:lnTo>
                  <a:lnTo>
                    <a:pt x="539" y="448"/>
                  </a:lnTo>
                  <a:lnTo>
                    <a:pt x="531" y="444"/>
                  </a:lnTo>
                  <a:lnTo>
                    <a:pt x="525" y="438"/>
                  </a:lnTo>
                  <a:lnTo>
                    <a:pt x="520" y="432"/>
                  </a:lnTo>
                  <a:lnTo>
                    <a:pt x="515" y="423"/>
                  </a:lnTo>
                  <a:lnTo>
                    <a:pt x="512" y="415"/>
                  </a:lnTo>
                  <a:lnTo>
                    <a:pt x="511" y="406"/>
                  </a:lnTo>
                  <a:lnTo>
                    <a:pt x="512" y="398"/>
                  </a:lnTo>
                  <a:lnTo>
                    <a:pt x="515" y="389"/>
                  </a:lnTo>
                  <a:lnTo>
                    <a:pt x="520" y="381"/>
                  </a:lnTo>
                  <a:lnTo>
                    <a:pt x="525" y="374"/>
                  </a:lnTo>
                  <a:lnTo>
                    <a:pt x="531" y="369"/>
                  </a:lnTo>
                  <a:lnTo>
                    <a:pt x="539" y="365"/>
                  </a:lnTo>
                  <a:lnTo>
                    <a:pt x="547" y="362"/>
                  </a:lnTo>
                  <a:lnTo>
                    <a:pt x="557" y="361"/>
                  </a:lnTo>
                  <a:lnTo>
                    <a:pt x="566" y="362"/>
                  </a:lnTo>
                  <a:lnTo>
                    <a:pt x="574" y="365"/>
                  </a:lnTo>
                  <a:lnTo>
                    <a:pt x="582" y="369"/>
                  </a:lnTo>
                  <a:lnTo>
                    <a:pt x="588" y="374"/>
                  </a:lnTo>
                  <a:lnTo>
                    <a:pt x="593" y="381"/>
                  </a:lnTo>
                  <a:lnTo>
                    <a:pt x="598" y="389"/>
                  </a:lnTo>
                  <a:lnTo>
                    <a:pt x="601" y="398"/>
                  </a:lnTo>
                  <a:lnTo>
                    <a:pt x="602" y="406"/>
                  </a:lnTo>
                  <a:lnTo>
                    <a:pt x="601" y="415"/>
                  </a:lnTo>
                  <a:lnTo>
                    <a:pt x="598" y="423"/>
                  </a:lnTo>
                  <a:lnTo>
                    <a:pt x="593" y="431"/>
                  </a:lnTo>
                  <a:lnTo>
                    <a:pt x="588" y="438"/>
                  </a:lnTo>
                  <a:lnTo>
                    <a:pt x="582" y="444"/>
                  </a:lnTo>
                  <a:lnTo>
                    <a:pt x="574" y="448"/>
                  </a:lnTo>
                  <a:lnTo>
                    <a:pt x="566" y="450"/>
                  </a:lnTo>
                  <a:lnTo>
                    <a:pt x="557" y="451"/>
                  </a:lnTo>
                  <a:close/>
                  <a:moveTo>
                    <a:pt x="551" y="120"/>
                  </a:moveTo>
                  <a:lnTo>
                    <a:pt x="671" y="241"/>
                  </a:lnTo>
                  <a:lnTo>
                    <a:pt x="451" y="241"/>
                  </a:lnTo>
                  <a:lnTo>
                    <a:pt x="451" y="120"/>
                  </a:lnTo>
                  <a:lnTo>
                    <a:pt x="551" y="120"/>
                  </a:lnTo>
                  <a:close/>
                  <a:moveTo>
                    <a:pt x="181" y="451"/>
                  </a:moveTo>
                  <a:lnTo>
                    <a:pt x="171" y="450"/>
                  </a:lnTo>
                  <a:lnTo>
                    <a:pt x="163" y="448"/>
                  </a:lnTo>
                  <a:lnTo>
                    <a:pt x="155" y="444"/>
                  </a:lnTo>
                  <a:lnTo>
                    <a:pt x="149" y="438"/>
                  </a:lnTo>
                  <a:lnTo>
                    <a:pt x="144" y="432"/>
                  </a:lnTo>
                  <a:lnTo>
                    <a:pt x="139" y="423"/>
                  </a:lnTo>
                  <a:lnTo>
                    <a:pt x="136" y="415"/>
                  </a:lnTo>
                  <a:lnTo>
                    <a:pt x="136" y="406"/>
                  </a:lnTo>
                  <a:lnTo>
                    <a:pt x="136" y="398"/>
                  </a:lnTo>
                  <a:lnTo>
                    <a:pt x="139" y="389"/>
                  </a:lnTo>
                  <a:lnTo>
                    <a:pt x="144" y="381"/>
                  </a:lnTo>
                  <a:lnTo>
                    <a:pt x="149" y="374"/>
                  </a:lnTo>
                  <a:lnTo>
                    <a:pt x="155" y="369"/>
                  </a:lnTo>
                  <a:lnTo>
                    <a:pt x="163" y="365"/>
                  </a:lnTo>
                  <a:lnTo>
                    <a:pt x="171" y="362"/>
                  </a:lnTo>
                  <a:lnTo>
                    <a:pt x="181" y="361"/>
                  </a:lnTo>
                  <a:lnTo>
                    <a:pt x="190" y="362"/>
                  </a:lnTo>
                  <a:lnTo>
                    <a:pt x="198" y="365"/>
                  </a:lnTo>
                  <a:lnTo>
                    <a:pt x="206" y="369"/>
                  </a:lnTo>
                  <a:lnTo>
                    <a:pt x="212" y="374"/>
                  </a:lnTo>
                  <a:lnTo>
                    <a:pt x="219" y="381"/>
                  </a:lnTo>
                  <a:lnTo>
                    <a:pt x="222" y="389"/>
                  </a:lnTo>
                  <a:lnTo>
                    <a:pt x="225" y="398"/>
                  </a:lnTo>
                  <a:lnTo>
                    <a:pt x="226" y="406"/>
                  </a:lnTo>
                  <a:lnTo>
                    <a:pt x="225" y="415"/>
                  </a:lnTo>
                  <a:lnTo>
                    <a:pt x="222" y="423"/>
                  </a:lnTo>
                  <a:lnTo>
                    <a:pt x="219" y="431"/>
                  </a:lnTo>
                  <a:lnTo>
                    <a:pt x="212" y="438"/>
                  </a:lnTo>
                  <a:lnTo>
                    <a:pt x="206" y="444"/>
                  </a:lnTo>
                  <a:lnTo>
                    <a:pt x="198" y="448"/>
                  </a:lnTo>
                  <a:lnTo>
                    <a:pt x="190" y="450"/>
                  </a:lnTo>
                  <a:lnTo>
                    <a:pt x="181" y="451"/>
                  </a:lnTo>
                  <a:close/>
                  <a:moveTo>
                    <a:pt x="721" y="250"/>
                  </a:moveTo>
                  <a:lnTo>
                    <a:pt x="720" y="248"/>
                  </a:lnTo>
                  <a:lnTo>
                    <a:pt x="718" y="246"/>
                  </a:lnTo>
                  <a:lnTo>
                    <a:pt x="568" y="95"/>
                  </a:lnTo>
                  <a:lnTo>
                    <a:pt x="565" y="94"/>
                  </a:lnTo>
                  <a:lnTo>
                    <a:pt x="562" y="91"/>
                  </a:lnTo>
                  <a:lnTo>
                    <a:pt x="559" y="91"/>
                  </a:lnTo>
                  <a:lnTo>
                    <a:pt x="557" y="90"/>
                  </a:lnTo>
                  <a:lnTo>
                    <a:pt x="451" y="90"/>
                  </a:lnTo>
                  <a:lnTo>
                    <a:pt x="451" y="15"/>
                  </a:lnTo>
                  <a:lnTo>
                    <a:pt x="451" y="12"/>
                  </a:lnTo>
                  <a:lnTo>
                    <a:pt x="450" y="10"/>
                  </a:lnTo>
                  <a:lnTo>
                    <a:pt x="449" y="7"/>
                  </a:lnTo>
                  <a:lnTo>
                    <a:pt x="447" y="5"/>
                  </a:lnTo>
                  <a:lnTo>
                    <a:pt x="445" y="3"/>
                  </a:lnTo>
                  <a:lnTo>
                    <a:pt x="442" y="1"/>
                  </a:lnTo>
                  <a:lnTo>
                    <a:pt x="439" y="0"/>
                  </a:lnTo>
                  <a:lnTo>
                    <a:pt x="436" y="0"/>
                  </a:lnTo>
                  <a:lnTo>
                    <a:pt x="256" y="0"/>
                  </a:lnTo>
                  <a:lnTo>
                    <a:pt x="253" y="0"/>
                  </a:lnTo>
                  <a:lnTo>
                    <a:pt x="250" y="1"/>
                  </a:lnTo>
                  <a:lnTo>
                    <a:pt x="247" y="3"/>
                  </a:lnTo>
                  <a:lnTo>
                    <a:pt x="245" y="5"/>
                  </a:lnTo>
                  <a:lnTo>
                    <a:pt x="243" y="7"/>
                  </a:lnTo>
                  <a:lnTo>
                    <a:pt x="242" y="10"/>
                  </a:lnTo>
                  <a:lnTo>
                    <a:pt x="241" y="12"/>
                  </a:lnTo>
                  <a:lnTo>
                    <a:pt x="241" y="15"/>
                  </a:lnTo>
                  <a:lnTo>
                    <a:pt x="241" y="19"/>
                  </a:lnTo>
                  <a:lnTo>
                    <a:pt x="242" y="22"/>
                  </a:lnTo>
                  <a:lnTo>
                    <a:pt x="243" y="24"/>
                  </a:lnTo>
                  <a:lnTo>
                    <a:pt x="245" y="26"/>
                  </a:lnTo>
                  <a:lnTo>
                    <a:pt x="247" y="28"/>
                  </a:lnTo>
                  <a:lnTo>
                    <a:pt x="250" y="29"/>
                  </a:lnTo>
                  <a:lnTo>
                    <a:pt x="253" y="30"/>
                  </a:lnTo>
                  <a:lnTo>
                    <a:pt x="256" y="30"/>
                  </a:lnTo>
                  <a:lnTo>
                    <a:pt x="421" y="30"/>
                  </a:lnTo>
                  <a:lnTo>
                    <a:pt x="421" y="391"/>
                  </a:lnTo>
                  <a:lnTo>
                    <a:pt x="254" y="391"/>
                  </a:lnTo>
                  <a:lnTo>
                    <a:pt x="253" y="385"/>
                  </a:lnTo>
                  <a:lnTo>
                    <a:pt x="251" y="378"/>
                  </a:lnTo>
                  <a:lnTo>
                    <a:pt x="249" y="373"/>
                  </a:lnTo>
                  <a:lnTo>
                    <a:pt x="245" y="368"/>
                  </a:lnTo>
                  <a:lnTo>
                    <a:pt x="238" y="357"/>
                  </a:lnTo>
                  <a:lnTo>
                    <a:pt x="228" y="349"/>
                  </a:lnTo>
                  <a:lnTo>
                    <a:pt x="224" y="344"/>
                  </a:lnTo>
                  <a:lnTo>
                    <a:pt x="219" y="341"/>
                  </a:lnTo>
                  <a:lnTo>
                    <a:pt x="212" y="338"/>
                  </a:lnTo>
                  <a:lnTo>
                    <a:pt x="207" y="336"/>
                  </a:lnTo>
                  <a:lnTo>
                    <a:pt x="200" y="334"/>
                  </a:lnTo>
                  <a:lnTo>
                    <a:pt x="194" y="332"/>
                  </a:lnTo>
                  <a:lnTo>
                    <a:pt x="187" y="331"/>
                  </a:lnTo>
                  <a:lnTo>
                    <a:pt x="181" y="331"/>
                  </a:lnTo>
                  <a:lnTo>
                    <a:pt x="174" y="331"/>
                  </a:lnTo>
                  <a:lnTo>
                    <a:pt x="167" y="332"/>
                  </a:lnTo>
                  <a:lnTo>
                    <a:pt x="161" y="334"/>
                  </a:lnTo>
                  <a:lnTo>
                    <a:pt x="155" y="336"/>
                  </a:lnTo>
                  <a:lnTo>
                    <a:pt x="149" y="338"/>
                  </a:lnTo>
                  <a:lnTo>
                    <a:pt x="144" y="341"/>
                  </a:lnTo>
                  <a:lnTo>
                    <a:pt x="138" y="344"/>
                  </a:lnTo>
                  <a:lnTo>
                    <a:pt x="133" y="349"/>
                  </a:lnTo>
                  <a:lnTo>
                    <a:pt x="124" y="357"/>
                  </a:lnTo>
                  <a:lnTo>
                    <a:pt x="117" y="368"/>
                  </a:lnTo>
                  <a:lnTo>
                    <a:pt x="114" y="373"/>
                  </a:lnTo>
                  <a:lnTo>
                    <a:pt x="110" y="378"/>
                  </a:lnTo>
                  <a:lnTo>
                    <a:pt x="108" y="385"/>
                  </a:lnTo>
                  <a:lnTo>
                    <a:pt x="107" y="391"/>
                  </a:lnTo>
                  <a:lnTo>
                    <a:pt x="30" y="391"/>
                  </a:lnTo>
                  <a:lnTo>
                    <a:pt x="30" y="120"/>
                  </a:lnTo>
                  <a:lnTo>
                    <a:pt x="30" y="117"/>
                  </a:lnTo>
                  <a:lnTo>
                    <a:pt x="29" y="115"/>
                  </a:lnTo>
                  <a:lnTo>
                    <a:pt x="28" y="112"/>
                  </a:lnTo>
                  <a:lnTo>
                    <a:pt x="26" y="110"/>
                  </a:lnTo>
                  <a:lnTo>
                    <a:pt x="24" y="109"/>
                  </a:lnTo>
                  <a:lnTo>
                    <a:pt x="21" y="106"/>
                  </a:lnTo>
                  <a:lnTo>
                    <a:pt x="18" y="106"/>
                  </a:lnTo>
                  <a:lnTo>
                    <a:pt x="15" y="105"/>
                  </a:lnTo>
                  <a:lnTo>
                    <a:pt x="12" y="106"/>
                  </a:lnTo>
                  <a:lnTo>
                    <a:pt x="10" y="106"/>
                  </a:lnTo>
                  <a:lnTo>
                    <a:pt x="6" y="109"/>
                  </a:lnTo>
                  <a:lnTo>
                    <a:pt x="4" y="110"/>
                  </a:lnTo>
                  <a:lnTo>
                    <a:pt x="3" y="112"/>
                  </a:lnTo>
                  <a:lnTo>
                    <a:pt x="1" y="115"/>
                  </a:lnTo>
                  <a:lnTo>
                    <a:pt x="1" y="117"/>
                  </a:lnTo>
                  <a:lnTo>
                    <a:pt x="0" y="120"/>
                  </a:lnTo>
                  <a:lnTo>
                    <a:pt x="0" y="406"/>
                  </a:lnTo>
                  <a:lnTo>
                    <a:pt x="1" y="410"/>
                  </a:lnTo>
                  <a:lnTo>
                    <a:pt x="1" y="412"/>
                  </a:lnTo>
                  <a:lnTo>
                    <a:pt x="3" y="415"/>
                  </a:lnTo>
                  <a:lnTo>
                    <a:pt x="4" y="417"/>
                  </a:lnTo>
                  <a:lnTo>
                    <a:pt x="6" y="419"/>
                  </a:lnTo>
                  <a:lnTo>
                    <a:pt x="10" y="420"/>
                  </a:lnTo>
                  <a:lnTo>
                    <a:pt x="12" y="421"/>
                  </a:lnTo>
                  <a:lnTo>
                    <a:pt x="15" y="421"/>
                  </a:lnTo>
                  <a:lnTo>
                    <a:pt x="107" y="421"/>
                  </a:lnTo>
                  <a:lnTo>
                    <a:pt x="108" y="428"/>
                  </a:lnTo>
                  <a:lnTo>
                    <a:pt x="110" y="434"/>
                  </a:lnTo>
                  <a:lnTo>
                    <a:pt x="114" y="440"/>
                  </a:lnTo>
                  <a:lnTo>
                    <a:pt x="117" y="445"/>
                  </a:lnTo>
                  <a:lnTo>
                    <a:pt x="124" y="456"/>
                  </a:lnTo>
                  <a:lnTo>
                    <a:pt x="133" y="464"/>
                  </a:lnTo>
                  <a:lnTo>
                    <a:pt x="138" y="468"/>
                  </a:lnTo>
                  <a:lnTo>
                    <a:pt x="144" y="472"/>
                  </a:lnTo>
                  <a:lnTo>
                    <a:pt x="149" y="475"/>
                  </a:lnTo>
                  <a:lnTo>
                    <a:pt x="155" y="477"/>
                  </a:lnTo>
                  <a:lnTo>
                    <a:pt x="161" y="479"/>
                  </a:lnTo>
                  <a:lnTo>
                    <a:pt x="167" y="480"/>
                  </a:lnTo>
                  <a:lnTo>
                    <a:pt x="174" y="481"/>
                  </a:lnTo>
                  <a:lnTo>
                    <a:pt x="181" y="481"/>
                  </a:lnTo>
                  <a:lnTo>
                    <a:pt x="187" y="481"/>
                  </a:lnTo>
                  <a:lnTo>
                    <a:pt x="194" y="480"/>
                  </a:lnTo>
                  <a:lnTo>
                    <a:pt x="200" y="479"/>
                  </a:lnTo>
                  <a:lnTo>
                    <a:pt x="207" y="477"/>
                  </a:lnTo>
                  <a:lnTo>
                    <a:pt x="212" y="475"/>
                  </a:lnTo>
                  <a:lnTo>
                    <a:pt x="219" y="472"/>
                  </a:lnTo>
                  <a:lnTo>
                    <a:pt x="224" y="468"/>
                  </a:lnTo>
                  <a:lnTo>
                    <a:pt x="228" y="464"/>
                  </a:lnTo>
                  <a:lnTo>
                    <a:pt x="238" y="456"/>
                  </a:lnTo>
                  <a:lnTo>
                    <a:pt x="245" y="445"/>
                  </a:lnTo>
                  <a:lnTo>
                    <a:pt x="249" y="440"/>
                  </a:lnTo>
                  <a:lnTo>
                    <a:pt x="251" y="434"/>
                  </a:lnTo>
                  <a:lnTo>
                    <a:pt x="253" y="428"/>
                  </a:lnTo>
                  <a:lnTo>
                    <a:pt x="254" y="421"/>
                  </a:lnTo>
                  <a:lnTo>
                    <a:pt x="436" y="421"/>
                  </a:lnTo>
                  <a:lnTo>
                    <a:pt x="483" y="421"/>
                  </a:lnTo>
                  <a:lnTo>
                    <a:pt x="484" y="428"/>
                  </a:lnTo>
                  <a:lnTo>
                    <a:pt x="486" y="434"/>
                  </a:lnTo>
                  <a:lnTo>
                    <a:pt x="490" y="440"/>
                  </a:lnTo>
                  <a:lnTo>
                    <a:pt x="493" y="445"/>
                  </a:lnTo>
                  <a:lnTo>
                    <a:pt x="499" y="456"/>
                  </a:lnTo>
                  <a:lnTo>
                    <a:pt x="509" y="464"/>
                  </a:lnTo>
                  <a:lnTo>
                    <a:pt x="514" y="468"/>
                  </a:lnTo>
                  <a:lnTo>
                    <a:pt x="520" y="472"/>
                  </a:lnTo>
                  <a:lnTo>
                    <a:pt x="525" y="475"/>
                  </a:lnTo>
                  <a:lnTo>
                    <a:pt x="530" y="477"/>
                  </a:lnTo>
                  <a:lnTo>
                    <a:pt x="537" y="479"/>
                  </a:lnTo>
                  <a:lnTo>
                    <a:pt x="543" y="480"/>
                  </a:lnTo>
                  <a:lnTo>
                    <a:pt x="550" y="481"/>
                  </a:lnTo>
                  <a:lnTo>
                    <a:pt x="557" y="481"/>
                  </a:lnTo>
                  <a:lnTo>
                    <a:pt x="563" y="481"/>
                  </a:lnTo>
                  <a:lnTo>
                    <a:pt x="570" y="480"/>
                  </a:lnTo>
                  <a:lnTo>
                    <a:pt x="576" y="479"/>
                  </a:lnTo>
                  <a:lnTo>
                    <a:pt x="583" y="477"/>
                  </a:lnTo>
                  <a:lnTo>
                    <a:pt x="588" y="475"/>
                  </a:lnTo>
                  <a:lnTo>
                    <a:pt x="593" y="472"/>
                  </a:lnTo>
                  <a:lnTo>
                    <a:pt x="599" y="468"/>
                  </a:lnTo>
                  <a:lnTo>
                    <a:pt x="604" y="464"/>
                  </a:lnTo>
                  <a:lnTo>
                    <a:pt x="614" y="456"/>
                  </a:lnTo>
                  <a:lnTo>
                    <a:pt x="621" y="445"/>
                  </a:lnTo>
                  <a:lnTo>
                    <a:pt x="623" y="440"/>
                  </a:lnTo>
                  <a:lnTo>
                    <a:pt x="627" y="434"/>
                  </a:lnTo>
                  <a:lnTo>
                    <a:pt x="629" y="428"/>
                  </a:lnTo>
                  <a:lnTo>
                    <a:pt x="630" y="421"/>
                  </a:lnTo>
                  <a:lnTo>
                    <a:pt x="707" y="421"/>
                  </a:lnTo>
                  <a:lnTo>
                    <a:pt x="710" y="421"/>
                  </a:lnTo>
                  <a:lnTo>
                    <a:pt x="712" y="420"/>
                  </a:lnTo>
                  <a:lnTo>
                    <a:pt x="716" y="419"/>
                  </a:lnTo>
                  <a:lnTo>
                    <a:pt x="718" y="417"/>
                  </a:lnTo>
                  <a:lnTo>
                    <a:pt x="720" y="415"/>
                  </a:lnTo>
                  <a:lnTo>
                    <a:pt x="721" y="412"/>
                  </a:lnTo>
                  <a:lnTo>
                    <a:pt x="722" y="410"/>
                  </a:lnTo>
                  <a:lnTo>
                    <a:pt x="722" y="406"/>
                  </a:lnTo>
                  <a:lnTo>
                    <a:pt x="722" y="256"/>
                  </a:lnTo>
                  <a:lnTo>
                    <a:pt x="722" y="253"/>
                  </a:lnTo>
                  <a:lnTo>
                    <a:pt x="721" y="250"/>
                  </a:lnTo>
                  <a:lnTo>
                    <a:pt x="721" y="2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220">
              <a:extLst>
                <a:ext uri="{FF2B5EF4-FFF2-40B4-BE49-F238E27FC236}">
                  <a16:creationId xmlns:a16="http://schemas.microsoft.com/office/drawing/2014/main" id="{40916BE9-BBDF-4A07-B1A3-0699722F6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3163" y="2565400"/>
              <a:ext cx="28575" cy="38100"/>
            </a:xfrm>
            <a:custGeom>
              <a:avLst/>
              <a:gdLst>
                <a:gd name="T0" fmla="*/ 15 w 90"/>
                <a:gd name="T1" fmla="*/ 120 h 120"/>
                <a:gd name="T2" fmla="*/ 75 w 90"/>
                <a:gd name="T3" fmla="*/ 120 h 120"/>
                <a:gd name="T4" fmla="*/ 78 w 90"/>
                <a:gd name="T5" fmla="*/ 120 h 120"/>
                <a:gd name="T6" fmla="*/ 81 w 90"/>
                <a:gd name="T7" fmla="*/ 119 h 120"/>
                <a:gd name="T8" fmla="*/ 84 w 90"/>
                <a:gd name="T9" fmla="*/ 117 h 120"/>
                <a:gd name="T10" fmla="*/ 86 w 90"/>
                <a:gd name="T11" fmla="*/ 116 h 120"/>
                <a:gd name="T12" fmla="*/ 88 w 90"/>
                <a:gd name="T13" fmla="*/ 114 h 120"/>
                <a:gd name="T14" fmla="*/ 89 w 90"/>
                <a:gd name="T15" fmla="*/ 111 h 120"/>
                <a:gd name="T16" fmla="*/ 90 w 90"/>
                <a:gd name="T17" fmla="*/ 109 h 120"/>
                <a:gd name="T18" fmla="*/ 90 w 90"/>
                <a:gd name="T19" fmla="*/ 105 h 120"/>
                <a:gd name="T20" fmla="*/ 90 w 90"/>
                <a:gd name="T21" fmla="*/ 102 h 120"/>
                <a:gd name="T22" fmla="*/ 89 w 90"/>
                <a:gd name="T23" fmla="*/ 99 h 120"/>
                <a:gd name="T24" fmla="*/ 88 w 90"/>
                <a:gd name="T25" fmla="*/ 97 h 120"/>
                <a:gd name="T26" fmla="*/ 86 w 90"/>
                <a:gd name="T27" fmla="*/ 95 h 120"/>
                <a:gd name="T28" fmla="*/ 84 w 90"/>
                <a:gd name="T29" fmla="*/ 93 h 120"/>
                <a:gd name="T30" fmla="*/ 81 w 90"/>
                <a:gd name="T31" fmla="*/ 91 h 120"/>
                <a:gd name="T32" fmla="*/ 78 w 90"/>
                <a:gd name="T33" fmla="*/ 90 h 120"/>
                <a:gd name="T34" fmla="*/ 75 w 90"/>
                <a:gd name="T35" fmla="*/ 90 h 120"/>
                <a:gd name="T36" fmla="*/ 30 w 90"/>
                <a:gd name="T37" fmla="*/ 90 h 120"/>
                <a:gd name="T38" fmla="*/ 30 w 90"/>
                <a:gd name="T39" fmla="*/ 15 h 120"/>
                <a:gd name="T40" fmla="*/ 30 w 90"/>
                <a:gd name="T41" fmla="*/ 12 h 120"/>
                <a:gd name="T42" fmla="*/ 29 w 90"/>
                <a:gd name="T43" fmla="*/ 9 h 120"/>
                <a:gd name="T44" fmla="*/ 28 w 90"/>
                <a:gd name="T45" fmla="*/ 7 h 120"/>
                <a:gd name="T46" fmla="*/ 26 w 90"/>
                <a:gd name="T47" fmla="*/ 5 h 120"/>
                <a:gd name="T48" fmla="*/ 24 w 90"/>
                <a:gd name="T49" fmla="*/ 3 h 120"/>
                <a:gd name="T50" fmla="*/ 21 w 90"/>
                <a:gd name="T51" fmla="*/ 1 h 120"/>
                <a:gd name="T52" fmla="*/ 18 w 90"/>
                <a:gd name="T53" fmla="*/ 0 h 120"/>
                <a:gd name="T54" fmla="*/ 15 w 90"/>
                <a:gd name="T55" fmla="*/ 0 h 120"/>
                <a:gd name="T56" fmla="*/ 12 w 90"/>
                <a:gd name="T57" fmla="*/ 0 h 120"/>
                <a:gd name="T58" fmla="*/ 10 w 90"/>
                <a:gd name="T59" fmla="*/ 1 h 120"/>
                <a:gd name="T60" fmla="*/ 6 w 90"/>
                <a:gd name="T61" fmla="*/ 3 h 120"/>
                <a:gd name="T62" fmla="*/ 4 w 90"/>
                <a:gd name="T63" fmla="*/ 5 h 120"/>
                <a:gd name="T64" fmla="*/ 3 w 90"/>
                <a:gd name="T65" fmla="*/ 7 h 120"/>
                <a:gd name="T66" fmla="*/ 1 w 90"/>
                <a:gd name="T67" fmla="*/ 9 h 120"/>
                <a:gd name="T68" fmla="*/ 1 w 90"/>
                <a:gd name="T69" fmla="*/ 12 h 120"/>
                <a:gd name="T70" fmla="*/ 0 w 90"/>
                <a:gd name="T71" fmla="*/ 15 h 120"/>
                <a:gd name="T72" fmla="*/ 0 w 90"/>
                <a:gd name="T73" fmla="*/ 105 h 120"/>
                <a:gd name="T74" fmla="*/ 1 w 90"/>
                <a:gd name="T75" fmla="*/ 109 h 120"/>
                <a:gd name="T76" fmla="*/ 1 w 90"/>
                <a:gd name="T77" fmla="*/ 111 h 120"/>
                <a:gd name="T78" fmla="*/ 3 w 90"/>
                <a:gd name="T79" fmla="*/ 114 h 120"/>
                <a:gd name="T80" fmla="*/ 4 w 90"/>
                <a:gd name="T81" fmla="*/ 116 h 120"/>
                <a:gd name="T82" fmla="*/ 6 w 90"/>
                <a:gd name="T83" fmla="*/ 117 h 120"/>
                <a:gd name="T84" fmla="*/ 10 w 90"/>
                <a:gd name="T85" fmla="*/ 119 h 120"/>
                <a:gd name="T86" fmla="*/ 13 w 90"/>
                <a:gd name="T87" fmla="*/ 120 h 120"/>
                <a:gd name="T88" fmla="*/ 15 w 90"/>
                <a:gd name="T8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0" h="120">
                  <a:moveTo>
                    <a:pt x="15" y="120"/>
                  </a:moveTo>
                  <a:lnTo>
                    <a:pt x="75" y="120"/>
                  </a:lnTo>
                  <a:lnTo>
                    <a:pt x="78" y="120"/>
                  </a:lnTo>
                  <a:lnTo>
                    <a:pt x="81" y="119"/>
                  </a:lnTo>
                  <a:lnTo>
                    <a:pt x="84" y="117"/>
                  </a:lnTo>
                  <a:lnTo>
                    <a:pt x="86" y="116"/>
                  </a:lnTo>
                  <a:lnTo>
                    <a:pt x="88" y="114"/>
                  </a:lnTo>
                  <a:lnTo>
                    <a:pt x="89" y="111"/>
                  </a:lnTo>
                  <a:lnTo>
                    <a:pt x="90" y="109"/>
                  </a:lnTo>
                  <a:lnTo>
                    <a:pt x="90" y="105"/>
                  </a:lnTo>
                  <a:lnTo>
                    <a:pt x="90" y="102"/>
                  </a:lnTo>
                  <a:lnTo>
                    <a:pt x="89" y="99"/>
                  </a:lnTo>
                  <a:lnTo>
                    <a:pt x="88" y="97"/>
                  </a:lnTo>
                  <a:lnTo>
                    <a:pt x="86" y="95"/>
                  </a:lnTo>
                  <a:lnTo>
                    <a:pt x="84" y="93"/>
                  </a:lnTo>
                  <a:lnTo>
                    <a:pt x="81" y="91"/>
                  </a:lnTo>
                  <a:lnTo>
                    <a:pt x="78" y="90"/>
                  </a:lnTo>
                  <a:lnTo>
                    <a:pt x="75" y="90"/>
                  </a:lnTo>
                  <a:lnTo>
                    <a:pt x="30" y="90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05"/>
                  </a:lnTo>
                  <a:lnTo>
                    <a:pt x="1" y="109"/>
                  </a:lnTo>
                  <a:lnTo>
                    <a:pt x="1" y="111"/>
                  </a:lnTo>
                  <a:lnTo>
                    <a:pt x="3" y="114"/>
                  </a:lnTo>
                  <a:lnTo>
                    <a:pt x="4" y="116"/>
                  </a:lnTo>
                  <a:lnTo>
                    <a:pt x="6" y="117"/>
                  </a:lnTo>
                  <a:lnTo>
                    <a:pt x="10" y="119"/>
                  </a:lnTo>
                  <a:lnTo>
                    <a:pt x="13" y="120"/>
                  </a:lnTo>
                  <a:lnTo>
                    <a:pt x="15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21">
              <a:extLst>
                <a:ext uri="{FF2B5EF4-FFF2-40B4-BE49-F238E27FC236}">
                  <a16:creationId xmlns:a16="http://schemas.microsoft.com/office/drawing/2014/main" id="{B459E337-5705-4DDD-95EF-B4157121A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013" y="2698750"/>
              <a:ext cx="47625" cy="11113"/>
            </a:xfrm>
            <a:custGeom>
              <a:avLst/>
              <a:gdLst>
                <a:gd name="T0" fmla="*/ 135 w 150"/>
                <a:gd name="T1" fmla="*/ 0 h 31"/>
                <a:gd name="T2" fmla="*/ 15 w 150"/>
                <a:gd name="T3" fmla="*/ 0 h 31"/>
                <a:gd name="T4" fmla="*/ 12 w 150"/>
                <a:gd name="T5" fmla="*/ 1 h 31"/>
                <a:gd name="T6" fmla="*/ 9 w 150"/>
                <a:gd name="T7" fmla="*/ 2 h 31"/>
                <a:gd name="T8" fmla="*/ 6 w 150"/>
                <a:gd name="T9" fmla="*/ 4 h 31"/>
                <a:gd name="T10" fmla="*/ 4 w 150"/>
                <a:gd name="T11" fmla="*/ 6 h 31"/>
                <a:gd name="T12" fmla="*/ 2 w 150"/>
                <a:gd name="T13" fmla="*/ 8 h 31"/>
                <a:gd name="T14" fmla="*/ 1 w 150"/>
                <a:gd name="T15" fmla="*/ 10 h 31"/>
                <a:gd name="T16" fmla="*/ 0 w 150"/>
                <a:gd name="T17" fmla="*/ 13 h 31"/>
                <a:gd name="T18" fmla="*/ 0 w 150"/>
                <a:gd name="T19" fmla="*/ 16 h 31"/>
                <a:gd name="T20" fmla="*/ 0 w 150"/>
                <a:gd name="T21" fmla="*/ 19 h 31"/>
                <a:gd name="T22" fmla="*/ 1 w 150"/>
                <a:gd name="T23" fmla="*/ 22 h 31"/>
                <a:gd name="T24" fmla="*/ 2 w 150"/>
                <a:gd name="T25" fmla="*/ 24 h 31"/>
                <a:gd name="T26" fmla="*/ 4 w 150"/>
                <a:gd name="T27" fmla="*/ 26 h 31"/>
                <a:gd name="T28" fmla="*/ 6 w 150"/>
                <a:gd name="T29" fmla="*/ 28 h 31"/>
                <a:gd name="T30" fmla="*/ 9 w 150"/>
                <a:gd name="T31" fmla="*/ 29 h 31"/>
                <a:gd name="T32" fmla="*/ 12 w 150"/>
                <a:gd name="T33" fmla="*/ 30 h 31"/>
                <a:gd name="T34" fmla="*/ 15 w 150"/>
                <a:gd name="T35" fmla="*/ 31 h 31"/>
                <a:gd name="T36" fmla="*/ 135 w 150"/>
                <a:gd name="T37" fmla="*/ 31 h 31"/>
                <a:gd name="T38" fmla="*/ 138 w 150"/>
                <a:gd name="T39" fmla="*/ 30 h 31"/>
                <a:gd name="T40" fmla="*/ 141 w 150"/>
                <a:gd name="T41" fmla="*/ 29 h 31"/>
                <a:gd name="T42" fmla="*/ 144 w 150"/>
                <a:gd name="T43" fmla="*/ 28 h 31"/>
                <a:gd name="T44" fmla="*/ 146 w 150"/>
                <a:gd name="T45" fmla="*/ 26 h 31"/>
                <a:gd name="T46" fmla="*/ 148 w 150"/>
                <a:gd name="T47" fmla="*/ 24 h 31"/>
                <a:gd name="T48" fmla="*/ 149 w 150"/>
                <a:gd name="T49" fmla="*/ 22 h 31"/>
                <a:gd name="T50" fmla="*/ 150 w 150"/>
                <a:gd name="T51" fmla="*/ 19 h 31"/>
                <a:gd name="T52" fmla="*/ 150 w 150"/>
                <a:gd name="T53" fmla="*/ 16 h 31"/>
                <a:gd name="T54" fmla="*/ 150 w 150"/>
                <a:gd name="T55" fmla="*/ 13 h 31"/>
                <a:gd name="T56" fmla="*/ 149 w 150"/>
                <a:gd name="T57" fmla="*/ 10 h 31"/>
                <a:gd name="T58" fmla="*/ 148 w 150"/>
                <a:gd name="T59" fmla="*/ 8 h 31"/>
                <a:gd name="T60" fmla="*/ 146 w 150"/>
                <a:gd name="T61" fmla="*/ 6 h 31"/>
                <a:gd name="T62" fmla="*/ 144 w 150"/>
                <a:gd name="T63" fmla="*/ 4 h 31"/>
                <a:gd name="T64" fmla="*/ 141 w 150"/>
                <a:gd name="T65" fmla="*/ 2 h 31"/>
                <a:gd name="T66" fmla="*/ 138 w 150"/>
                <a:gd name="T67" fmla="*/ 1 h 31"/>
                <a:gd name="T68" fmla="*/ 135 w 15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1">
                  <a:moveTo>
                    <a:pt x="135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9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1"/>
                  </a:lnTo>
                  <a:lnTo>
                    <a:pt x="135" y="31"/>
                  </a:lnTo>
                  <a:lnTo>
                    <a:pt x="138" y="30"/>
                  </a:lnTo>
                  <a:lnTo>
                    <a:pt x="141" y="29"/>
                  </a:lnTo>
                  <a:lnTo>
                    <a:pt x="144" y="28"/>
                  </a:lnTo>
                  <a:lnTo>
                    <a:pt x="146" y="26"/>
                  </a:lnTo>
                  <a:lnTo>
                    <a:pt x="148" y="24"/>
                  </a:lnTo>
                  <a:lnTo>
                    <a:pt x="149" y="22"/>
                  </a:lnTo>
                  <a:lnTo>
                    <a:pt x="150" y="19"/>
                  </a:lnTo>
                  <a:lnTo>
                    <a:pt x="150" y="16"/>
                  </a:lnTo>
                  <a:lnTo>
                    <a:pt x="150" y="13"/>
                  </a:lnTo>
                  <a:lnTo>
                    <a:pt x="149" y="10"/>
                  </a:lnTo>
                  <a:lnTo>
                    <a:pt x="148" y="8"/>
                  </a:lnTo>
                  <a:lnTo>
                    <a:pt x="146" y="6"/>
                  </a:lnTo>
                  <a:lnTo>
                    <a:pt x="144" y="4"/>
                  </a:lnTo>
                  <a:lnTo>
                    <a:pt x="141" y="2"/>
                  </a:lnTo>
                  <a:lnTo>
                    <a:pt x="138" y="1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22">
              <a:extLst>
                <a:ext uri="{FF2B5EF4-FFF2-40B4-BE49-F238E27FC236}">
                  <a16:creationId xmlns:a16="http://schemas.microsoft.com/office/drawing/2014/main" id="{883F9575-E843-41F4-A5EB-7887722F8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5063" y="27193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3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9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1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7 h 30"/>
                <a:gd name="T30" fmla="*/ 10 w 90"/>
                <a:gd name="T31" fmla="*/ 29 h 30"/>
                <a:gd name="T32" fmla="*/ 12 w 90"/>
                <a:gd name="T33" fmla="*/ 29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29 h 30"/>
                <a:gd name="T40" fmla="*/ 81 w 90"/>
                <a:gd name="T41" fmla="*/ 29 h 30"/>
                <a:gd name="T42" fmla="*/ 84 w 90"/>
                <a:gd name="T43" fmla="*/ 27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1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9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3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29"/>
                  </a:lnTo>
                  <a:lnTo>
                    <a:pt x="81" y="29"/>
                  </a:lnTo>
                  <a:lnTo>
                    <a:pt x="84" y="27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1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3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223">
              <a:extLst>
                <a:ext uri="{FF2B5EF4-FFF2-40B4-BE49-F238E27FC236}">
                  <a16:creationId xmlns:a16="http://schemas.microsoft.com/office/drawing/2014/main" id="{86DAC599-93EC-4A3E-80AF-B9EB2A99D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4588" y="2738438"/>
              <a:ext cx="19050" cy="9525"/>
            </a:xfrm>
            <a:custGeom>
              <a:avLst/>
              <a:gdLst>
                <a:gd name="T0" fmla="*/ 45 w 60"/>
                <a:gd name="T1" fmla="*/ 0 h 30"/>
                <a:gd name="T2" fmla="*/ 15 w 60"/>
                <a:gd name="T3" fmla="*/ 0 h 30"/>
                <a:gd name="T4" fmla="*/ 12 w 60"/>
                <a:gd name="T5" fmla="*/ 0 h 30"/>
                <a:gd name="T6" fmla="*/ 10 w 60"/>
                <a:gd name="T7" fmla="*/ 1 h 30"/>
                <a:gd name="T8" fmla="*/ 6 w 60"/>
                <a:gd name="T9" fmla="*/ 3 h 30"/>
                <a:gd name="T10" fmla="*/ 4 w 60"/>
                <a:gd name="T11" fmla="*/ 5 h 30"/>
                <a:gd name="T12" fmla="*/ 2 w 60"/>
                <a:gd name="T13" fmla="*/ 7 h 30"/>
                <a:gd name="T14" fmla="*/ 1 w 60"/>
                <a:gd name="T15" fmla="*/ 9 h 30"/>
                <a:gd name="T16" fmla="*/ 0 w 60"/>
                <a:gd name="T17" fmla="*/ 12 h 30"/>
                <a:gd name="T18" fmla="*/ 0 w 60"/>
                <a:gd name="T19" fmla="*/ 15 h 30"/>
                <a:gd name="T20" fmla="*/ 0 w 60"/>
                <a:gd name="T21" fmla="*/ 19 h 30"/>
                <a:gd name="T22" fmla="*/ 1 w 60"/>
                <a:gd name="T23" fmla="*/ 21 h 30"/>
                <a:gd name="T24" fmla="*/ 2 w 60"/>
                <a:gd name="T25" fmla="*/ 24 h 30"/>
                <a:gd name="T26" fmla="*/ 4 w 60"/>
                <a:gd name="T27" fmla="*/ 26 h 30"/>
                <a:gd name="T28" fmla="*/ 6 w 60"/>
                <a:gd name="T29" fmla="*/ 27 h 30"/>
                <a:gd name="T30" fmla="*/ 10 w 60"/>
                <a:gd name="T31" fmla="*/ 29 h 30"/>
                <a:gd name="T32" fmla="*/ 12 w 60"/>
                <a:gd name="T33" fmla="*/ 30 h 30"/>
                <a:gd name="T34" fmla="*/ 15 w 60"/>
                <a:gd name="T35" fmla="*/ 30 h 30"/>
                <a:gd name="T36" fmla="*/ 45 w 60"/>
                <a:gd name="T37" fmla="*/ 30 h 30"/>
                <a:gd name="T38" fmla="*/ 48 w 60"/>
                <a:gd name="T39" fmla="*/ 30 h 30"/>
                <a:gd name="T40" fmla="*/ 51 w 60"/>
                <a:gd name="T41" fmla="*/ 29 h 30"/>
                <a:gd name="T42" fmla="*/ 54 w 60"/>
                <a:gd name="T43" fmla="*/ 27 h 30"/>
                <a:gd name="T44" fmla="*/ 56 w 60"/>
                <a:gd name="T45" fmla="*/ 26 h 30"/>
                <a:gd name="T46" fmla="*/ 58 w 60"/>
                <a:gd name="T47" fmla="*/ 24 h 30"/>
                <a:gd name="T48" fmla="*/ 59 w 60"/>
                <a:gd name="T49" fmla="*/ 21 h 30"/>
                <a:gd name="T50" fmla="*/ 60 w 60"/>
                <a:gd name="T51" fmla="*/ 19 h 30"/>
                <a:gd name="T52" fmla="*/ 60 w 60"/>
                <a:gd name="T53" fmla="*/ 15 h 30"/>
                <a:gd name="T54" fmla="*/ 60 w 60"/>
                <a:gd name="T55" fmla="*/ 12 h 30"/>
                <a:gd name="T56" fmla="*/ 59 w 60"/>
                <a:gd name="T57" fmla="*/ 9 h 30"/>
                <a:gd name="T58" fmla="*/ 58 w 60"/>
                <a:gd name="T59" fmla="*/ 7 h 30"/>
                <a:gd name="T60" fmla="*/ 56 w 60"/>
                <a:gd name="T61" fmla="*/ 5 h 30"/>
                <a:gd name="T62" fmla="*/ 54 w 60"/>
                <a:gd name="T63" fmla="*/ 3 h 30"/>
                <a:gd name="T64" fmla="*/ 51 w 60"/>
                <a:gd name="T65" fmla="*/ 1 h 30"/>
                <a:gd name="T66" fmla="*/ 48 w 60"/>
                <a:gd name="T67" fmla="*/ 0 h 30"/>
                <a:gd name="T68" fmla="*/ 45 w 60"/>
                <a:gd name="T6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30">
                  <a:moveTo>
                    <a:pt x="4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45" y="30"/>
                  </a:lnTo>
                  <a:lnTo>
                    <a:pt x="48" y="30"/>
                  </a:lnTo>
                  <a:lnTo>
                    <a:pt x="51" y="29"/>
                  </a:lnTo>
                  <a:lnTo>
                    <a:pt x="54" y="27"/>
                  </a:lnTo>
                  <a:lnTo>
                    <a:pt x="56" y="26"/>
                  </a:lnTo>
                  <a:lnTo>
                    <a:pt x="58" y="24"/>
                  </a:lnTo>
                  <a:lnTo>
                    <a:pt x="59" y="21"/>
                  </a:lnTo>
                  <a:lnTo>
                    <a:pt x="60" y="19"/>
                  </a:lnTo>
                  <a:lnTo>
                    <a:pt x="60" y="15"/>
                  </a:lnTo>
                  <a:lnTo>
                    <a:pt x="60" y="12"/>
                  </a:lnTo>
                  <a:lnTo>
                    <a:pt x="59" y="9"/>
                  </a:lnTo>
                  <a:lnTo>
                    <a:pt x="58" y="7"/>
                  </a:lnTo>
                  <a:lnTo>
                    <a:pt x="56" y="5"/>
                  </a:lnTo>
                  <a:lnTo>
                    <a:pt x="54" y="3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24">
              <a:extLst>
                <a:ext uri="{FF2B5EF4-FFF2-40B4-BE49-F238E27FC236}">
                  <a16:creationId xmlns:a16="http://schemas.microsoft.com/office/drawing/2014/main" id="{2EC07722-4146-48F2-A916-A865163F5F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0775" y="2536825"/>
              <a:ext cx="115888" cy="114300"/>
            </a:xfrm>
            <a:custGeom>
              <a:avLst/>
              <a:gdLst>
                <a:gd name="T0" fmla="*/ 211 w 361"/>
                <a:gd name="T1" fmla="*/ 34 h 361"/>
                <a:gd name="T2" fmla="*/ 252 w 361"/>
                <a:gd name="T3" fmla="*/ 49 h 361"/>
                <a:gd name="T4" fmla="*/ 286 w 361"/>
                <a:gd name="T5" fmla="*/ 75 h 361"/>
                <a:gd name="T6" fmla="*/ 313 w 361"/>
                <a:gd name="T7" fmla="*/ 110 h 361"/>
                <a:gd name="T8" fmla="*/ 328 w 361"/>
                <a:gd name="T9" fmla="*/ 151 h 361"/>
                <a:gd name="T10" fmla="*/ 330 w 361"/>
                <a:gd name="T11" fmla="*/ 196 h 361"/>
                <a:gd name="T12" fmla="*/ 319 w 361"/>
                <a:gd name="T13" fmla="*/ 239 h 361"/>
                <a:gd name="T14" fmla="*/ 297 w 361"/>
                <a:gd name="T15" fmla="*/ 277 h 361"/>
                <a:gd name="T16" fmla="*/ 265 w 361"/>
                <a:gd name="T17" fmla="*/ 306 h 361"/>
                <a:gd name="T18" fmla="*/ 225 w 361"/>
                <a:gd name="T19" fmla="*/ 325 h 361"/>
                <a:gd name="T20" fmla="*/ 180 w 361"/>
                <a:gd name="T21" fmla="*/ 331 h 361"/>
                <a:gd name="T22" fmla="*/ 136 w 361"/>
                <a:gd name="T23" fmla="*/ 325 h 361"/>
                <a:gd name="T24" fmla="*/ 96 w 361"/>
                <a:gd name="T25" fmla="*/ 306 h 361"/>
                <a:gd name="T26" fmla="*/ 64 w 361"/>
                <a:gd name="T27" fmla="*/ 277 h 361"/>
                <a:gd name="T28" fmla="*/ 42 w 361"/>
                <a:gd name="T29" fmla="*/ 239 h 361"/>
                <a:gd name="T30" fmla="*/ 31 w 361"/>
                <a:gd name="T31" fmla="*/ 196 h 361"/>
                <a:gd name="T32" fmla="*/ 33 w 361"/>
                <a:gd name="T33" fmla="*/ 151 h 361"/>
                <a:gd name="T34" fmla="*/ 48 w 361"/>
                <a:gd name="T35" fmla="*/ 110 h 361"/>
                <a:gd name="T36" fmla="*/ 74 w 361"/>
                <a:gd name="T37" fmla="*/ 75 h 361"/>
                <a:gd name="T38" fmla="*/ 108 w 361"/>
                <a:gd name="T39" fmla="*/ 49 h 361"/>
                <a:gd name="T40" fmla="*/ 150 w 361"/>
                <a:gd name="T41" fmla="*/ 34 h 361"/>
                <a:gd name="T42" fmla="*/ 180 w 361"/>
                <a:gd name="T43" fmla="*/ 30 h 361"/>
                <a:gd name="T44" fmla="*/ 216 w 361"/>
                <a:gd name="T45" fmla="*/ 358 h 361"/>
                <a:gd name="T46" fmla="*/ 267 w 361"/>
                <a:gd name="T47" fmla="*/ 340 h 361"/>
                <a:gd name="T48" fmla="*/ 307 w 361"/>
                <a:gd name="T49" fmla="*/ 309 h 361"/>
                <a:gd name="T50" fmla="*/ 339 w 361"/>
                <a:gd name="T51" fmla="*/ 267 h 361"/>
                <a:gd name="T52" fmla="*/ 357 w 361"/>
                <a:gd name="T53" fmla="*/ 218 h 361"/>
                <a:gd name="T54" fmla="*/ 360 w 361"/>
                <a:gd name="T55" fmla="*/ 163 h 361"/>
                <a:gd name="T56" fmla="*/ 346 w 361"/>
                <a:gd name="T57" fmla="*/ 111 h 361"/>
                <a:gd name="T58" fmla="*/ 319 w 361"/>
                <a:gd name="T59" fmla="*/ 67 h 361"/>
                <a:gd name="T60" fmla="*/ 281 w 361"/>
                <a:gd name="T61" fmla="*/ 31 h 361"/>
                <a:gd name="T62" fmla="*/ 234 w 361"/>
                <a:gd name="T63" fmla="*/ 9 h 361"/>
                <a:gd name="T64" fmla="*/ 180 w 361"/>
                <a:gd name="T65" fmla="*/ 0 h 361"/>
                <a:gd name="T66" fmla="*/ 126 w 361"/>
                <a:gd name="T67" fmla="*/ 9 h 361"/>
                <a:gd name="T68" fmla="*/ 79 w 361"/>
                <a:gd name="T69" fmla="*/ 31 h 361"/>
                <a:gd name="T70" fmla="*/ 41 w 361"/>
                <a:gd name="T71" fmla="*/ 67 h 361"/>
                <a:gd name="T72" fmla="*/ 14 w 361"/>
                <a:gd name="T73" fmla="*/ 111 h 361"/>
                <a:gd name="T74" fmla="*/ 1 w 361"/>
                <a:gd name="T75" fmla="*/ 163 h 361"/>
                <a:gd name="T76" fmla="*/ 3 w 361"/>
                <a:gd name="T77" fmla="*/ 218 h 361"/>
                <a:gd name="T78" fmla="*/ 21 w 361"/>
                <a:gd name="T79" fmla="*/ 267 h 361"/>
                <a:gd name="T80" fmla="*/ 53 w 361"/>
                <a:gd name="T81" fmla="*/ 309 h 361"/>
                <a:gd name="T82" fmla="*/ 94 w 361"/>
                <a:gd name="T83" fmla="*/ 340 h 361"/>
                <a:gd name="T84" fmla="*/ 144 w 361"/>
                <a:gd name="T85" fmla="*/ 35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" h="361">
                  <a:moveTo>
                    <a:pt x="180" y="30"/>
                  </a:moveTo>
                  <a:lnTo>
                    <a:pt x="196" y="31"/>
                  </a:lnTo>
                  <a:lnTo>
                    <a:pt x="211" y="34"/>
                  </a:lnTo>
                  <a:lnTo>
                    <a:pt x="225" y="38"/>
                  </a:lnTo>
                  <a:lnTo>
                    <a:pt x="239" y="42"/>
                  </a:lnTo>
                  <a:lnTo>
                    <a:pt x="252" y="49"/>
                  </a:lnTo>
                  <a:lnTo>
                    <a:pt x="265" y="56"/>
                  </a:lnTo>
                  <a:lnTo>
                    <a:pt x="276" y="65"/>
                  </a:lnTo>
                  <a:lnTo>
                    <a:pt x="286" y="75"/>
                  </a:lnTo>
                  <a:lnTo>
                    <a:pt x="297" y="85"/>
                  </a:lnTo>
                  <a:lnTo>
                    <a:pt x="305" y="97"/>
                  </a:lnTo>
                  <a:lnTo>
                    <a:pt x="313" y="110"/>
                  </a:lnTo>
                  <a:lnTo>
                    <a:pt x="319" y="122"/>
                  </a:lnTo>
                  <a:lnTo>
                    <a:pt x="324" y="136"/>
                  </a:lnTo>
                  <a:lnTo>
                    <a:pt x="328" y="151"/>
                  </a:lnTo>
                  <a:lnTo>
                    <a:pt x="330" y="165"/>
                  </a:lnTo>
                  <a:lnTo>
                    <a:pt x="331" y="181"/>
                  </a:lnTo>
                  <a:lnTo>
                    <a:pt x="330" y="196"/>
                  </a:lnTo>
                  <a:lnTo>
                    <a:pt x="328" y="211"/>
                  </a:lnTo>
                  <a:lnTo>
                    <a:pt x="324" y="225"/>
                  </a:lnTo>
                  <a:lnTo>
                    <a:pt x="319" y="239"/>
                  </a:lnTo>
                  <a:lnTo>
                    <a:pt x="313" y="253"/>
                  </a:lnTo>
                  <a:lnTo>
                    <a:pt x="305" y="265"/>
                  </a:lnTo>
                  <a:lnTo>
                    <a:pt x="297" y="277"/>
                  </a:lnTo>
                  <a:lnTo>
                    <a:pt x="286" y="287"/>
                  </a:lnTo>
                  <a:lnTo>
                    <a:pt x="276" y="297"/>
                  </a:lnTo>
                  <a:lnTo>
                    <a:pt x="265" y="306"/>
                  </a:lnTo>
                  <a:lnTo>
                    <a:pt x="252" y="313"/>
                  </a:lnTo>
                  <a:lnTo>
                    <a:pt x="239" y="320"/>
                  </a:lnTo>
                  <a:lnTo>
                    <a:pt x="225" y="325"/>
                  </a:lnTo>
                  <a:lnTo>
                    <a:pt x="211" y="328"/>
                  </a:lnTo>
                  <a:lnTo>
                    <a:pt x="196" y="330"/>
                  </a:lnTo>
                  <a:lnTo>
                    <a:pt x="180" y="331"/>
                  </a:lnTo>
                  <a:lnTo>
                    <a:pt x="165" y="330"/>
                  </a:lnTo>
                  <a:lnTo>
                    <a:pt x="150" y="328"/>
                  </a:lnTo>
                  <a:lnTo>
                    <a:pt x="136" y="325"/>
                  </a:lnTo>
                  <a:lnTo>
                    <a:pt x="122" y="320"/>
                  </a:lnTo>
                  <a:lnTo>
                    <a:pt x="108" y="313"/>
                  </a:lnTo>
                  <a:lnTo>
                    <a:pt x="96" y="306"/>
                  </a:lnTo>
                  <a:lnTo>
                    <a:pt x="85" y="297"/>
                  </a:lnTo>
                  <a:lnTo>
                    <a:pt x="74" y="287"/>
                  </a:lnTo>
                  <a:lnTo>
                    <a:pt x="64" y="277"/>
                  </a:lnTo>
                  <a:lnTo>
                    <a:pt x="56" y="265"/>
                  </a:lnTo>
                  <a:lnTo>
                    <a:pt x="48" y="253"/>
                  </a:lnTo>
                  <a:lnTo>
                    <a:pt x="42" y="239"/>
                  </a:lnTo>
                  <a:lnTo>
                    <a:pt x="36" y="225"/>
                  </a:lnTo>
                  <a:lnTo>
                    <a:pt x="33" y="211"/>
                  </a:lnTo>
                  <a:lnTo>
                    <a:pt x="31" y="196"/>
                  </a:lnTo>
                  <a:lnTo>
                    <a:pt x="30" y="181"/>
                  </a:lnTo>
                  <a:lnTo>
                    <a:pt x="31" y="165"/>
                  </a:lnTo>
                  <a:lnTo>
                    <a:pt x="33" y="151"/>
                  </a:lnTo>
                  <a:lnTo>
                    <a:pt x="36" y="136"/>
                  </a:lnTo>
                  <a:lnTo>
                    <a:pt x="42" y="122"/>
                  </a:lnTo>
                  <a:lnTo>
                    <a:pt x="48" y="110"/>
                  </a:lnTo>
                  <a:lnTo>
                    <a:pt x="56" y="97"/>
                  </a:lnTo>
                  <a:lnTo>
                    <a:pt x="64" y="86"/>
                  </a:lnTo>
                  <a:lnTo>
                    <a:pt x="74" y="75"/>
                  </a:lnTo>
                  <a:lnTo>
                    <a:pt x="85" y="65"/>
                  </a:lnTo>
                  <a:lnTo>
                    <a:pt x="96" y="56"/>
                  </a:lnTo>
                  <a:lnTo>
                    <a:pt x="108" y="49"/>
                  </a:lnTo>
                  <a:lnTo>
                    <a:pt x="122" y="42"/>
                  </a:lnTo>
                  <a:lnTo>
                    <a:pt x="136" y="38"/>
                  </a:lnTo>
                  <a:lnTo>
                    <a:pt x="150" y="34"/>
                  </a:lnTo>
                  <a:lnTo>
                    <a:pt x="165" y="31"/>
                  </a:lnTo>
                  <a:lnTo>
                    <a:pt x="180" y="30"/>
                  </a:lnTo>
                  <a:lnTo>
                    <a:pt x="180" y="30"/>
                  </a:lnTo>
                  <a:close/>
                  <a:moveTo>
                    <a:pt x="180" y="361"/>
                  </a:moveTo>
                  <a:lnTo>
                    <a:pt x="199" y="360"/>
                  </a:lnTo>
                  <a:lnTo>
                    <a:pt x="216" y="358"/>
                  </a:lnTo>
                  <a:lnTo>
                    <a:pt x="234" y="354"/>
                  </a:lnTo>
                  <a:lnTo>
                    <a:pt x="251" y="347"/>
                  </a:lnTo>
                  <a:lnTo>
                    <a:pt x="267" y="340"/>
                  </a:lnTo>
                  <a:lnTo>
                    <a:pt x="281" y="330"/>
                  </a:lnTo>
                  <a:lnTo>
                    <a:pt x="295" y="321"/>
                  </a:lnTo>
                  <a:lnTo>
                    <a:pt x="307" y="309"/>
                  </a:lnTo>
                  <a:lnTo>
                    <a:pt x="319" y="296"/>
                  </a:lnTo>
                  <a:lnTo>
                    <a:pt x="330" y="282"/>
                  </a:lnTo>
                  <a:lnTo>
                    <a:pt x="339" y="267"/>
                  </a:lnTo>
                  <a:lnTo>
                    <a:pt x="346" y="251"/>
                  </a:lnTo>
                  <a:lnTo>
                    <a:pt x="352" y="235"/>
                  </a:lnTo>
                  <a:lnTo>
                    <a:pt x="357" y="218"/>
                  </a:lnTo>
                  <a:lnTo>
                    <a:pt x="360" y="200"/>
                  </a:lnTo>
                  <a:lnTo>
                    <a:pt x="361" y="181"/>
                  </a:lnTo>
                  <a:lnTo>
                    <a:pt x="360" y="163"/>
                  </a:lnTo>
                  <a:lnTo>
                    <a:pt x="357" y="145"/>
                  </a:lnTo>
                  <a:lnTo>
                    <a:pt x="352" y="128"/>
                  </a:lnTo>
                  <a:lnTo>
                    <a:pt x="346" y="111"/>
                  </a:lnTo>
                  <a:lnTo>
                    <a:pt x="339" y="96"/>
                  </a:lnTo>
                  <a:lnTo>
                    <a:pt x="330" y="81"/>
                  </a:lnTo>
                  <a:lnTo>
                    <a:pt x="319" y="67"/>
                  </a:lnTo>
                  <a:lnTo>
                    <a:pt x="307" y="54"/>
                  </a:lnTo>
                  <a:lnTo>
                    <a:pt x="295" y="42"/>
                  </a:lnTo>
                  <a:lnTo>
                    <a:pt x="281" y="31"/>
                  </a:lnTo>
                  <a:lnTo>
                    <a:pt x="267" y="23"/>
                  </a:lnTo>
                  <a:lnTo>
                    <a:pt x="251" y="15"/>
                  </a:lnTo>
                  <a:lnTo>
                    <a:pt x="234" y="9"/>
                  </a:lnTo>
                  <a:lnTo>
                    <a:pt x="216" y="5"/>
                  </a:lnTo>
                  <a:lnTo>
                    <a:pt x="199" y="1"/>
                  </a:lnTo>
                  <a:lnTo>
                    <a:pt x="180" y="0"/>
                  </a:lnTo>
                  <a:lnTo>
                    <a:pt x="162" y="1"/>
                  </a:lnTo>
                  <a:lnTo>
                    <a:pt x="144" y="5"/>
                  </a:lnTo>
                  <a:lnTo>
                    <a:pt x="126" y="9"/>
                  </a:lnTo>
                  <a:lnTo>
                    <a:pt x="110" y="15"/>
                  </a:lnTo>
                  <a:lnTo>
                    <a:pt x="94" y="23"/>
                  </a:lnTo>
                  <a:lnTo>
                    <a:pt x="79" y="31"/>
                  </a:lnTo>
                  <a:lnTo>
                    <a:pt x="65" y="42"/>
                  </a:lnTo>
                  <a:lnTo>
                    <a:pt x="53" y="54"/>
                  </a:lnTo>
                  <a:lnTo>
                    <a:pt x="41" y="67"/>
                  </a:lnTo>
                  <a:lnTo>
                    <a:pt x="31" y="81"/>
                  </a:lnTo>
                  <a:lnTo>
                    <a:pt x="21" y="96"/>
                  </a:lnTo>
                  <a:lnTo>
                    <a:pt x="14" y="111"/>
                  </a:lnTo>
                  <a:lnTo>
                    <a:pt x="8" y="128"/>
                  </a:lnTo>
                  <a:lnTo>
                    <a:pt x="3" y="145"/>
                  </a:lnTo>
                  <a:lnTo>
                    <a:pt x="1" y="163"/>
                  </a:lnTo>
                  <a:lnTo>
                    <a:pt x="0" y="181"/>
                  </a:lnTo>
                  <a:lnTo>
                    <a:pt x="1" y="200"/>
                  </a:lnTo>
                  <a:lnTo>
                    <a:pt x="3" y="218"/>
                  </a:lnTo>
                  <a:lnTo>
                    <a:pt x="8" y="235"/>
                  </a:lnTo>
                  <a:lnTo>
                    <a:pt x="14" y="251"/>
                  </a:lnTo>
                  <a:lnTo>
                    <a:pt x="21" y="267"/>
                  </a:lnTo>
                  <a:lnTo>
                    <a:pt x="31" y="282"/>
                  </a:lnTo>
                  <a:lnTo>
                    <a:pt x="41" y="296"/>
                  </a:lnTo>
                  <a:lnTo>
                    <a:pt x="53" y="309"/>
                  </a:lnTo>
                  <a:lnTo>
                    <a:pt x="65" y="321"/>
                  </a:lnTo>
                  <a:lnTo>
                    <a:pt x="79" y="330"/>
                  </a:lnTo>
                  <a:lnTo>
                    <a:pt x="94" y="340"/>
                  </a:lnTo>
                  <a:lnTo>
                    <a:pt x="110" y="347"/>
                  </a:lnTo>
                  <a:lnTo>
                    <a:pt x="126" y="354"/>
                  </a:lnTo>
                  <a:lnTo>
                    <a:pt x="144" y="358"/>
                  </a:lnTo>
                  <a:lnTo>
                    <a:pt x="162" y="360"/>
                  </a:lnTo>
                  <a:lnTo>
                    <a:pt x="18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358AFB4-F54B-4A23-A62F-40D24EB06DD8}"/>
              </a:ext>
            </a:extLst>
          </p:cNvPr>
          <p:cNvGrpSpPr/>
          <p:nvPr/>
        </p:nvGrpSpPr>
        <p:grpSpPr>
          <a:xfrm>
            <a:off x="1814398" y="5177994"/>
            <a:ext cx="526120" cy="526120"/>
            <a:chOff x="304800" y="1360488"/>
            <a:chExt cx="287338" cy="287338"/>
          </a:xfrm>
          <a:gradFill>
            <a:gsLst>
              <a:gs pos="40000">
                <a:schemeClr val="accent3"/>
              </a:gs>
              <a:gs pos="100000">
                <a:schemeClr val="accent5"/>
              </a:gs>
            </a:gsLst>
            <a:lin ang="13800000" scaled="0"/>
          </a:gradFill>
        </p:grpSpPr>
        <p:sp>
          <p:nvSpPr>
            <p:cNvPr id="157" name="Freeform 172">
              <a:extLst>
                <a:ext uri="{FF2B5EF4-FFF2-40B4-BE49-F238E27FC236}">
                  <a16:creationId xmlns:a16="http://schemas.microsoft.com/office/drawing/2014/main" id="{521A6FCF-E450-42E6-955E-F7F5A7E4E0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800" y="1360488"/>
              <a:ext cx="287338" cy="287338"/>
            </a:xfrm>
            <a:custGeom>
              <a:avLst/>
              <a:gdLst>
                <a:gd name="T0" fmla="*/ 579 w 903"/>
                <a:gd name="T1" fmla="*/ 520 h 903"/>
                <a:gd name="T2" fmla="*/ 90 w 903"/>
                <a:gd name="T3" fmla="*/ 663 h 903"/>
                <a:gd name="T4" fmla="*/ 60 w 903"/>
                <a:gd name="T5" fmla="*/ 753 h 903"/>
                <a:gd name="T6" fmla="*/ 39 w 903"/>
                <a:gd name="T7" fmla="*/ 744 h 903"/>
                <a:gd name="T8" fmla="*/ 30 w 903"/>
                <a:gd name="T9" fmla="*/ 723 h 903"/>
                <a:gd name="T10" fmla="*/ 35 w 903"/>
                <a:gd name="T11" fmla="*/ 44 h 903"/>
                <a:gd name="T12" fmla="*/ 55 w 903"/>
                <a:gd name="T13" fmla="*/ 31 h 903"/>
                <a:gd name="T14" fmla="*/ 613 w 903"/>
                <a:gd name="T15" fmla="*/ 33 h 903"/>
                <a:gd name="T16" fmla="*/ 630 w 903"/>
                <a:gd name="T17" fmla="*/ 49 h 903"/>
                <a:gd name="T18" fmla="*/ 597 w 903"/>
                <a:gd name="T19" fmla="*/ 532 h 903"/>
                <a:gd name="T20" fmla="*/ 506 w 903"/>
                <a:gd name="T21" fmla="*/ 545 h 903"/>
                <a:gd name="T22" fmla="*/ 501 w 903"/>
                <a:gd name="T23" fmla="*/ 582 h 903"/>
                <a:gd name="T24" fmla="*/ 512 w 903"/>
                <a:gd name="T25" fmla="*/ 608 h 903"/>
                <a:gd name="T26" fmla="*/ 120 w 903"/>
                <a:gd name="T27" fmla="*/ 121 h 903"/>
                <a:gd name="T28" fmla="*/ 528 w 903"/>
                <a:gd name="T29" fmla="*/ 523 h 903"/>
                <a:gd name="T30" fmla="*/ 783 w 903"/>
                <a:gd name="T31" fmla="*/ 733 h 903"/>
                <a:gd name="T32" fmla="*/ 778 w 903"/>
                <a:gd name="T33" fmla="*/ 520 h 903"/>
                <a:gd name="T34" fmla="*/ 757 w 903"/>
                <a:gd name="T35" fmla="*/ 473 h 903"/>
                <a:gd name="T36" fmla="*/ 722 w 903"/>
                <a:gd name="T37" fmla="*/ 427 h 903"/>
                <a:gd name="T38" fmla="*/ 663 w 903"/>
                <a:gd name="T39" fmla="*/ 60 h 903"/>
                <a:gd name="T40" fmla="*/ 657 w 903"/>
                <a:gd name="T41" fmla="*/ 37 h 903"/>
                <a:gd name="T42" fmla="*/ 645 w 903"/>
                <a:gd name="T43" fmla="*/ 18 h 903"/>
                <a:gd name="T44" fmla="*/ 625 w 903"/>
                <a:gd name="T45" fmla="*/ 5 h 903"/>
                <a:gd name="T46" fmla="*/ 602 w 903"/>
                <a:gd name="T47" fmla="*/ 0 h 903"/>
                <a:gd name="T48" fmla="*/ 42 w 903"/>
                <a:gd name="T49" fmla="*/ 3 h 903"/>
                <a:gd name="T50" fmla="*/ 21 w 903"/>
                <a:gd name="T51" fmla="*/ 14 h 903"/>
                <a:gd name="T52" fmla="*/ 8 w 903"/>
                <a:gd name="T53" fmla="*/ 32 h 903"/>
                <a:gd name="T54" fmla="*/ 0 w 903"/>
                <a:gd name="T55" fmla="*/ 55 h 903"/>
                <a:gd name="T56" fmla="*/ 1 w 903"/>
                <a:gd name="T57" fmla="*/ 735 h 903"/>
                <a:gd name="T58" fmla="*/ 11 w 903"/>
                <a:gd name="T59" fmla="*/ 756 h 903"/>
                <a:gd name="T60" fmla="*/ 27 w 903"/>
                <a:gd name="T61" fmla="*/ 773 h 903"/>
                <a:gd name="T62" fmla="*/ 48 w 903"/>
                <a:gd name="T63" fmla="*/ 782 h 903"/>
                <a:gd name="T64" fmla="*/ 617 w 903"/>
                <a:gd name="T65" fmla="*/ 801 h 903"/>
                <a:gd name="T66" fmla="*/ 669 w 903"/>
                <a:gd name="T67" fmla="*/ 884 h 903"/>
                <a:gd name="T68" fmla="*/ 690 w 903"/>
                <a:gd name="T69" fmla="*/ 903 h 903"/>
                <a:gd name="T70" fmla="*/ 705 w 903"/>
                <a:gd name="T71" fmla="*/ 898 h 903"/>
                <a:gd name="T72" fmla="*/ 708 w 903"/>
                <a:gd name="T73" fmla="*/ 887 h 903"/>
                <a:gd name="T74" fmla="*/ 683 w 903"/>
                <a:gd name="T75" fmla="*/ 853 h 903"/>
                <a:gd name="T76" fmla="*/ 638 w 903"/>
                <a:gd name="T77" fmla="*/ 775 h 903"/>
                <a:gd name="T78" fmla="*/ 633 w 903"/>
                <a:gd name="T79" fmla="*/ 757 h 903"/>
                <a:gd name="T80" fmla="*/ 537 w 903"/>
                <a:gd name="T81" fmla="*/ 592 h 903"/>
                <a:gd name="T82" fmla="*/ 531 w 903"/>
                <a:gd name="T83" fmla="*/ 573 h 903"/>
                <a:gd name="T84" fmla="*/ 537 w 903"/>
                <a:gd name="T85" fmla="*/ 553 h 903"/>
                <a:gd name="T86" fmla="*/ 557 w 903"/>
                <a:gd name="T87" fmla="*/ 546 h 903"/>
                <a:gd name="T88" fmla="*/ 576 w 903"/>
                <a:gd name="T89" fmla="*/ 553 h 903"/>
                <a:gd name="T90" fmla="*/ 667 w 903"/>
                <a:gd name="T91" fmla="*/ 643 h 903"/>
                <a:gd name="T92" fmla="*/ 678 w 903"/>
                <a:gd name="T93" fmla="*/ 648 h 903"/>
                <a:gd name="T94" fmla="*/ 689 w 903"/>
                <a:gd name="T95" fmla="*/ 643 h 903"/>
                <a:gd name="T96" fmla="*/ 693 w 903"/>
                <a:gd name="T97" fmla="*/ 633 h 903"/>
                <a:gd name="T98" fmla="*/ 689 w 903"/>
                <a:gd name="T99" fmla="*/ 622 h 903"/>
                <a:gd name="T100" fmla="*/ 699 w 903"/>
                <a:gd name="T101" fmla="*/ 447 h 903"/>
                <a:gd name="T102" fmla="*/ 739 w 903"/>
                <a:gd name="T103" fmla="*/ 501 h 903"/>
                <a:gd name="T104" fmla="*/ 751 w 903"/>
                <a:gd name="T105" fmla="*/ 538 h 903"/>
                <a:gd name="T106" fmla="*/ 876 w 903"/>
                <a:gd name="T107" fmla="*/ 898 h 903"/>
                <a:gd name="T108" fmla="*/ 888 w 903"/>
                <a:gd name="T109" fmla="*/ 903 h 903"/>
                <a:gd name="T110" fmla="*/ 901 w 903"/>
                <a:gd name="T111" fmla="*/ 896 h 903"/>
                <a:gd name="T112" fmla="*/ 903 w 903"/>
                <a:gd name="T113" fmla="*/ 88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3" h="903">
                  <a:moveTo>
                    <a:pt x="597" y="532"/>
                  </a:moveTo>
                  <a:lnTo>
                    <a:pt x="592" y="527"/>
                  </a:lnTo>
                  <a:lnTo>
                    <a:pt x="586" y="523"/>
                  </a:lnTo>
                  <a:lnTo>
                    <a:pt x="579" y="520"/>
                  </a:lnTo>
                  <a:lnTo>
                    <a:pt x="572" y="518"/>
                  </a:lnTo>
                  <a:lnTo>
                    <a:pt x="572" y="91"/>
                  </a:lnTo>
                  <a:lnTo>
                    <a:pt x="90" y="91"/>
                  </a:lnTo>
                  <a:lnTo>
                    <a:pt x="90" y="663"/>
                  </a:lnTo>
                  <a:lnTo>
                    <a:pt x="553" y="663"/>
                  </a:lnTo>
                  <a:lnTo>
                    <a:pt x="602" y="728"/>
                  </a:lnTo>
                  <a:lnTo>
                    <a:pt x="602" y="753"/>
                  </a:lnTo>
                  <a:lnTo>
                    <a:pt x="60" y="753"/>
                  </a:lnTo>
                  <a:lnTo>
                    <a:pt x="55" y="752"/>
                  </a:lnTo>
                  <a:lnTo>
                    <a:pt x="48" y="751"/>
                  </a:lnTo>
                  <a:lnTo>
                    <a:pt x="43" y="748"/>
                  </a:lnTo>
                  <a:lnTo>
                    <a:pt x="39" y="744"/>
                  </a:lnTo>
                  <a:lnTo>
                    <a:pt x="35" y="740"/>
                  </a:lnTo>
                  <a:lnTo>
                    <a:pt x="32" y="735"/>
                  </a:lnTo>
                  <a:lnTo>
                    <a:pt x="31" y="729"/>
                  </a:lnTo>
                  <a:lnTo>
                    <a:pt x="30" y="723"/>
                  </a:lnTo>
                  <a:lnTo>
                    <a:pt x="30" y="60"/>
                  </a:lnTo>
                  <a:lnTo>
                    <a:pt x="31" y="55"/>
                  </a:lnTo>
                  <a:lnTo>
                    <a:pt x="32" y="49"/>
                  </a:lnTo>
                  <a:lnTo>
                    <a:pt x="35" y="44"/>
                  </a:lnTo>
                  <a:lnTo>
                    <a:pt x="39" y="40"/>
                  </a:lnTo>
                  <a:lnTo>
                    <a:pt x="43" y="35"/>
                  </a:lnTo>
                  <a:lnTo>
                    <a:pt x="48" y="33"/>
                  </a:lnTo>
                  <a:lnTo>
                    <a:pt x="55" y="31"/>
                  </a:lnTo>
                  <a:lnTo>
                    <a:pt x="60" y="30"/>
                  </a:lnTo>
                  <a:lnTo>
                    <a:pt x="602" y="30"/>
                  </a:lnTo>
                  <a:lnTo>
                    <a:pt x="608" y="31"/>
                  </a:lnTo>
                  <a:lnTo>
                    <a:pt x="613" y="33"/>
                  </a:lnTo>
                  <a:lnTo>
                    <a:pt x="619" y="35"/>
                  </a:lnTo>
                  <a:lnTo>
                    <a:pt x="623" y="40"/>
                  </a:lnTo>
                  <a:lnTo>
                    <a:pt x="627" y="44"/>
                  </a:lnTo>
                  <a:lnTo>
                    <a:pt x="630" y="49"/>
                  </a:lnTo>
                  <a:lnTo>
                    <a:pt x="632" y="55"/>
                  </a:lnTo>
                  <a:lnTo>
                    <a:pt x="632" y="61"/>
                  </a:lnTo>
                  <a:lnTo>
                    <a:pt x="632" y="566"/>
                  </a:lnTo>
                  <a:lnTo>
                    <a:pt x="597" y="532"/>
                  </a:lnTo>
                  <a:close/>
                  <a:moveTo>
                    <a:pt x="516" y="532"/>
                  </a:moveTo>
                  <a:lnTo>
                    <a:pt x="513" y="535"/>
                  </a:lnTo>
                  <a:lnTo>
                    <a:pt x="509" y="541"/>
                  </a:lnTo>
                  <a:lnTo>
                    <a:pt x="506" y="545"/>
                  </a:lnTo>
                  <a:lnTo>
                    <a:pt x="504" y="550"/>
                  </a:lnTo>
                  <a:lnTo>
                    <a:pt x="502" y="561"/>
                  </a:lnTo>
                  <a:lnTo>
                    <a:pt x="501" y="572"/>
                  </a:lnTo>
                  <a:lnTo>
                    <a:pt x="501" y="582"/>
                  </a:lnTo>
                  <a:lnTo>
                    <a:pt x="504" y="593"/>
                  </a:lnTo>
                  <a:lnTo>
                    <a:pt x="506" y="598"/>
                  </a:lnTo>
                  <a:lnTo>
                    <a:pt x="508" y="604"/>
                  </a:lnTo>
                  <a:lnTo>
                    <a:pt x="512" y="608"/>
                  </a:lnTo>
                  <a:lnTo>
                    <a:pt x="516" y="612"/>
                  </a:lnTo>
                  <a:lnTo>
                    <a:pt x="531" y="633"/>
                  </a:lnTo>
                  <a:lnTo>
                    <a:pt x="120" y="633"/>
                  </a:lnTo>
                  <a:lnTo>
                    <a:pt x="120" y="121"/>
                  </a:lnTo>
                  <a:lnTo>
                    <a:pt x="542" y="121"/>
                  </a:lnTo>
                  <a:lnTo>
                    <a:pt x="542" y="518"/>
                  </a:lnTo>
                  <a:lnTo>
                    <a:pt x="535" y="520"/>
                  </a:lnTo>
                  <a:lnTo>
                    <a:pt x="528" y="523"/>
                  </a:lnTo>
                  <a:lnTo>
                    <a:pt x="521" y="527"/>
                  </a:lnTo>
                  <a:lnTo>
                    <a:pt x="516" y="532"/>
                  </a:lnTo>
                  <a:close/>
                  <a:moveTo>
                    <a:pt x="900" y="879"/>
                  </a:moveTo>
                  <a:lnTo>
                    <a:pt x="783" y="733"/>
                  </a:lnTo>
                  <a:lnTo>
                    <a:pt x="783" y="558"/>
                  </a:lnTo>
                  <a:lnTo>
                    <a:pt x="782" y="545"/>
                  </a:lnTo>
                  <a:lnTo>
                    <a:pt x="781" y="532"/>
                  </a:lnTo>
                  <a:lnTo>
                    <a:pt x="778" y="520"/>
                  </a:lnTo>
                  <a:lnTo>
                    <a:pt x="774" y="507"/>
                  </a:lnTo>
                  <a:lnTo>
                    <a:pt x="769" y="495"/>
                  </a:lnTo>
                  <a:lnTo>
                    <a:pt x="764" y="485"/>
                  </a:lnTo>
                  <a:lnTo>
                    <a:pt x="757" y="473"/>
                  </a:lnTo>
                  <a:lnTo>
                    <a:pt x="750" y="461"/>
                  </a:lnTo>
                  <a:lnTo>
                    <a:pt x="741" y="449"/>
                  </a:lnTo>
                  <a:lnTo>
                    <a:pt x="733" y="439"/>
                  </a:lnTo>
                  <a:lnTo>
                    <a:pt x="722" y="427"/>
                  </a:lnTo>
                  <a:lnTo>
                    <a:pt x="712" y="416"/>
                  </a:lnTo>
                  <a:lnTo>
                    <a:pt x="689" y="392"/>
                  </a:lnTo>
                  <a:lnTo>
                    <a:pt x="663" y="370"/>
                  </a:lnTo>
                  <a:lnTo>
                    <a:pt x="663" y="60"/>
                  </a:lnTo>
                  <a:lnTo>
                    <a:pt x="662" y="55"/>
                  </a:lnTo>
                  <a:lnTo>
                    <a:pt x="661" y="48"/>
                  </a:lnTo>
                  <a:lnTo>
                    <a:pt x="660" y="43"/>
                  </a:lnTo>
                  <a:lnTo>
                    <a:pt x="657" y="37"/>
                  </a:lnTo>
                  <a:lnTo>
                    <a:pt x="655" y="32"/>
                  </a:lnTo>
                  <a:lnTo>
                    <a:pt x="652" y="27"/>
                  </a:lnTo>
                  <a:lnTo>
                    <a:pt x="649" y="22"/>
                  </a:lnTo>
                  <a:lnTo>
                    <a:pt x="645" y="18"/>
                  </a:lnTo>
                  <a:lnTo>
                    <a:pt x="640" y="14"/>
                  </a:lnTo>
                  <a:lnTo>
                    <a:pt x="636" y="11"/>
                  </a:lnTo>
                  <a:lnTo>
                    <a:pt x="631" y="7"/>
                  </a:lnTo>
                  <a:lnTo>
                    <a:pt x="625" y="5"/>
                  </a:lnTo>
                  <a:lnTo>
                    <a:pt x="620" y="3"/>
                  </a:lnTo>
                  <a:lnTo>
                    <a:pt x="615" y="2"/>
                  </a:lnTo>
                  <a:lnTo>
                    <a:pt x="608" y="1"/>
                  </a:lnTo>
                  <a:lnTo>
                    <a:pt x="602" y="0"/>
                  </a:lnTo>
                  <a:lnTo>
                    <a:pt x="60" y="0"/>
                  </a:lnTo>
                  <a:lnTo>
                    <a:pt x="54" y="1"/>
                  </a:lnTo>
                  <a:lnTo>
                    <a:pt x="48" y="1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31" y="7"/>
                  </a:lnTo>
                  <a:lnTo>
                    <a:pt x="27" y="11"/>
                  </a:lnTo>
                  <a:lnTo>
                    <a:pt x="21" y="14"/>
                  </a:lnTo>
                  <a:lnTo>
                    <a:pt x="17" y="18"/>
                  </a:lnTo>
                  <a:lnTo>
                    <a:pt x="14" y="22"/>
                  </a:lnTo>
                  <a:lnTo>
                    <a:pt x="11" y="27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3" y="43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61"/>
                  </a:lnTo>
                  <a:lnTo>
                    <a:pt x="0" y="723"/>
                  </a:lnTo>
                  <a:lnTo>
                    <a:pt x="0" y="729"/>
                  </a:lnTo>
                  <a:lnTo>
                    <a:pt x="1" y="735"/>
                  </a:lnTo>
                  <a:lnTo>
                    <a:pt x="3" y="741"/>
                  </a:lnTo>
                  <a:lnTo>
                    <a:pt x="4" y="746"/>
                  </a:lnTo>
                  <a:lnTo>
                    <a:pt x="8" y="752"/>
                  </a:lnTo>
                  <a:lnTo>
                    <a:pt x="11" y="756"/>
                  </a:lnTo>
                  <a:lnTo>
                    <a:pt x="14" y="761"/>
                  </a:lnTo>
                  <a:lnTo>
                    <a:pt x="17" y="766"/>
                  </a:lnTo>
                  <a:lnTo>
                    <a:pt x="21" y="769"/>
                  </a:lnTo>
                  <a:lnTo>
                    <a:pt x="27" y="773"/>
                  </a:lnTo>
                  <a:lnTo>
                    <a:pt x="31" y="775"/>
                  </a:lnTo>
                  <a:lnTo>
                    <a:pt x="36" y="779"/>
                  </a:lnTo>
                  <a:lnTo>
                    <a:pt x="42" y="781"/>
                  </a:lnTo>
                  <a:lnTo>
                    <a:pt x="48" y="782"/>
                  </a:lnTo>
                  <a:lnTo>
                    <a:pt x="54" y="783"/>
                  </a:lnTo>
                  <a:lnTo>
                    <a:pt x="60" y="783"/>
                  </a:lnTo>
                  <a:lnTo>
                    <a:pt x="608" y="783"/>
                  </a:lnTo>
                  <a:lnTo>
                    <a:pt x="617" y="801"/>
                  </a:lnTo>
                  <a:lnTo>
                    <a:pt x="626" y="820"/>
                  </a:lnTo>
                  <a:lnTo>
                    <a:pt x="637" y="839"/>
                  </a:lnTo>
                  <a:lnTo>
                    <a:pt x="649" y="856"/>
                  </a:lnTo>
                  <a:lnTo>
                    <a:pt x="669" y="884"/>
                  </a:lnTo>
                  <a:lnTo>
                    <a:pt x="681" y="898"/>
                  </a:lnTo>
                  <a:lnTo>
                    <a:pt x="683" y="901"/>
                  </a:lnTo>
                  <a:lnTo>
                    <a:pt x="686" y="902"/>
                  </a:lnTo>
                  <a:lnTo>
                    <a:pt x="690" y="903"/>
                  </a:lnTo>
                  <a:lnTo>
                    <a:pt x="693" y="903"/>
                  </a:lnTo>
                  <a:lnTo>
                    <a:pt x="697" y="903"/>
                  </a:lnTo>
                  <a:lnTo>
                    <a:pt x="702" y="900"/>
                  </a:lnTo>
                  <a:lnTo>
                    <a:pt x="705" y="898"/>
                  </a:lnTo>
                  <a:lnTo>
                    <a:pt x="706" y="896"/>
                  </a:lnTo>
                  <a:lnTo>
                    <a:pt x="707" y="892"/>
                  </a:lnTo>
                  <a:lnTo>
                    <a:pt x="708" y="890"/>
                  </a:lnTo>
                  <a:lnTo>
                    <a:pt x="708" y="887"/>
                  </a:lnTo>
                  <a:lnTo>
                    <a:pt x="707" y="884"/>
                  </a:lnTo>
                  <a:lnTo>
                    <a:pt x="706" y="882"/>
                  </a:lnTo>
                  <a:lnTo>
                    <a:pt x="704" y="878"/>
                  </a:lnTo>
                  <a:lnTo>
                    <a:pt x="683" y="853"/>
                  </a:lnTo>
                  <a:lnTo>
                    <a:pt x="662" y="822"/>
                  </a:lnTo>
                  <a:lnTo>
                    <a:pt x="652" y="805"/>
                  </a:lnTo>
                  <a:lnTo>
                    <a:pt x="645" y="789"/>
                  </a:lnTo>
                  <a:lnTo>
                    <a:pt x="638" y="775"/>
                  </a:lnTo>
                  <a:lnTo>
                    <a:pt x="634" y="763"/>
                  </a:lnTo>
                  <a:lnTo>
                    <a:pt x="634" y="763"/>
                  </a:lnTo>
                  <a:lnTo>
                    <a:pt x="634" y="763"/>
                  </a:lnTo>
                  <a:lnTo>
                    <a:pt x="633" y="757"/>
                  </a:lnTo>
                  <a:lnTo>
                    <a:pt x="632" y="753"/>
                  </a:lnTo>
                  <a:lnTo>
                    <a:pt x="632" y="717"/>
                  </a:lnTo>
                  <a:lnTo>
                    <a:pt x="538" y="593"/>
                  </a:lnTo>
                  <a:lnTo>
                    <a:pt x="537" y="592"/>
                  </a:lnTo>
                  <a:lnTo>
                    <a:pt x="534" y="588"/>
                  </a:lnTo>
                  <a:lnTo>
                    <a:pt x="532" y="583"/>
                  </a:lnTo>
                  <a:lnTo>
                    <a:pt x="531" y="578"/>
                  </a:lnTo>
                  <a:lnTo>
                    <a:pt x="531" y="573"/>
                  </a:lnTo>
                  <a:lnTo>
                    <a:pt x="531" y="566"/>
                  </a:lnTo>
                  <a:lnTo>
                    <a:pt x="532" y="562"/>
                  </a:lnTo>
                  <a:lnTo>
                    <a:pt x="534" y="557"/>
                  </a:lnTo>
                  <a:lnTo>
                    <a:pt x="537" y="553"/>
                  </a:lnTo>
                  <a:lnTo>
                    <a:pt x="542" y="550"/>
                  </a:lnTo>
                  <a:lnTo>
                    <a:pt x="546" y="548"/>
                  </a:lnTo>
                  <a:lnTo>
                    <a:pt x="551" y="547"/>
                  </a:lnTo>
                  <a:lnTo>
                    <a:pt x="557" y="546"/>
                  </a:lnTo>
                  <a:lnTo>
                    <a:pt x="562" y="547"/>
                  </a:lnTo>
                  <a:lnTo>
                    <a:pt x="567" y="548"/>
                  </a:lnTo>
                  <a:lnTo>
                    <a:pt x="573" y="550"/>
                  </a:lnTo>
                  <a:lnTo>
                    <a:pt x="576" y="553"/>
                  </a:lnTo>
                  <a:lnTo>
                    <a:pt x="637" y="613"/>
                  </a:lnTo>
                  <a:lnTo>
                    <a:pt x="637" y="613"/>
                  </a:lnTo>
                  <a:lnTo>
                    <a:pt x="637" y="613"/>
                  </a:lnTo>
                  <a:lnTo>
                    <a:pt x="667" y="643"/>
                  </a:lnTo>
                  <a:lnTo>
                    <a:pt x="669" y="646"/>
                  </a:lnTo>
                  <a:lnTo>
                    <a:pt x="671" y="647"/>
                  </a:lnTo>
                  <a:lnTo>
                    <a:pt x="675" y="648"/>
                  </a:lnTo>
                  <a:lnTo>
                    <a:pt x="678" y="648"/>
                  </a:lnTo>
                  <a:lnTo>
                    <a:pt x="680" y="648"/>
                  </a:lnTo>
                  <a:lnTo>
                    <a:pt x="683" y="647"/>
                  </a:lnTo>
                  <a:lnTo>
                    <a:pt x="685" y="646"/>
                  </a:lnTo>
                  <a:lnTo>
                    <a:pt x="689" y="643"/>
                  </a:lnTo>
                  <a:lnTo>
                    <a:pt x="690" y="641"/>
                  </a:lnTo>
                  <a:lnTo>
                    <a:pt x="692" y="638"/>
                  </a:lnTo>
                  <a:lnTo>
                    <a:pt x="692" y="635"/>
                  </a:lnTo>
                  <a:lnTo>
                    <a:pt x="693" y="633"/>
                  </a:lnTo>
                  <a:lnTo>
                    <a:pt x="692" y="630"/>
                  </a:lnTo>
                  <a:lnTo>
                    <a:pt x="692" y="626"/>
                  </a:lnTo>
                  <a:lnTo>
                    <a:pt x="690" y="624"/>
                  </a:lnTo>
                  <a:lnTo>
                    <a:pt x="689" y="622"/>
                  </a:lnTo>
                  <a:lnTo>
                    <a:pt x="663" y="596"/>
                  </a:lnTo>
                  <a:lnTo>
                    <a:pt x="663" y="410"/>
                  </a:lnTo>
                  <a:lnTo>
                    <a:pt x="682" y="429"/>
                  </a:lnTo>
                  <a:lnTo>
                    <a:pt x="699" y="447"/>
                  </a:lnTo>
                  <a:lnTo>
                    <a:pt x="715" y="465"/>
                  </a:lnTo>
                  <a:lnTo>
                    <a:pt x="728" y="483"/>
                  </a:lnTo>
                  <a:lnTo>
                    <a:pt x="734" y="492"/>
                  </a:lnTo>
                  <a:lnTo>
                    <a:pt x="739" y="501"/>
                  </a:lnTo>
                  <a:lnTo>
                    <a:pt x="743" y="510"/>
                  </a:lnTo>
                  <a:lnTo>
                    <a:pt x="746" y="520"/>
                  </a:lnTo>
                  <a:lnTo>
                    <a:pt x="749" y="529"/>
                  </a:lnTo>
                  <a:lnTo>
                    <a:pt x="751" y="538"/>
                  </a:lnTo>
                  <a:lnTo>
                    <a:pt x="752" y="548"/>
                  </a:lnTo>
                  <a:lnTo>
                    <a:pt x="753" y="558"/>
                  </a:lnTo>
                  <a:lnTo>
                    <a:pt x="753" y="743"/>
                  </a:lnTo>
                  <a:lnTo>
                    <a:pt x="876" y="898"/>
                  </a:lnTo>
                  <a:lnTo>
                    <a:pt x="878" y="900"/>
                  </a:lnTo>
                  <a:lnTo>
                    <a:pt x="882" y="902"/>
                  </a:lnTo>
                  <a:lnTo>
                    <a:pt x="885" y="903"/>
                  </a:lnTo>
                  <a:lnTo>
                    <a:pt x="888" y="903"/>
                  </a:lnTo>
                  <a:lnTo>
                    <a:pt x="893" y="903"/>
                  </a:lnTo>
                  <a:lnTo>
                    <a:pt x="898" y="900"/>
                  </a:lnTo>
                  <a:lnTo>
                    <a:pt x="900" y="898"/>
                  </a:lnTo>
                  <a:lnTo>
                    <a:pt x="901" y="896"/>
                  </a:lnTo>
                  <a:lnTo>
                    <a:pt x="902" y="893"/>
                  </a:lnTo>
                  <a:lnTo>
                    <a:pt x="903" y="890"/>
                  </a:lnTo>
                  <a:lnTo>
                    <a:pt x="903" y="887"/>
                  </a:lnTo>
                  <a:lnTo>
                    <a:pt x="903" y="885"/>
                  </a:lnTo>
                  <a:lnTo>
                    <a:pt x="902" y="882"/>
                  </a:lnTo>
                  <a:lnTo>
                    <a:pt x="900" y="879"/>
                  </a:lnTo>
                  <a:lnTo>
                    <a:pt x="90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73">
              <a:extLst>
                <a:ext uri="{FF2B5EF4-FFF2-40B4-BE49-F238E27FC236}">
                  <a16:creationId xmlns:a16="http://schemas.microsoft.com/office/drawing/2014/main" id="{17778479-9040-41CD-B687-222B5DE84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25" y="1581150"/>
              <a:ext cx="38100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74">
              <a:extLst>
                <a:ext uri="{FF2B5EF4-FFF2-40B4-BE49-F238E27FC236}">
                  <a16:creationId xmlns:a16="http://schemas.microsoft.com/office/drawing/2014/main" id="{D2467465-88E4-4711-9768-0778F2093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455738"/>
              <a:ext cx="857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75">
              <a:extLst>
                <a:ext uri="{FF2B5EF4-FFF2-40B4-BE49-F238E27FC236}">
                  <a16:creationId xmlns:a16="http://schemas.microsoft.com/office/drawing/2014/main" id="{A6D6D630-23B2-43AE-8547-3FB308FF4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436688"/>
              <a:ext cx="857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76">
              <a:extLst>
                <a:ext uri="{FF2B5EF4-FFF2-40B4-BE49-F238E27FC236}">
                  <a16:creationId xmlns:a16="http://schemas.microsoft.com/office/drawing/2014/main" id="{F177EF22-4505-466C-9FE1-B060227FA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493838"/>
              <a:ext cx="857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77">
              <a:extLst>
                <a:ext uri="{FF2B5EF4-FFF2-40B4-BE49-F238E27FC236}">
                  <a16:creationId xmlns:a16="http://schemas.microsoft.com/office/drawing/2014/main" id="{1ABEB6AE-8D39-45A6-8A45-81CD1B406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474788"/>
              <a:ext cx="857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78">
              <a:extLst>
                <a:ext uri="{FF2B5EF4-FFF2-40B4-BE49-F238E27FC236}">
                  <a16:creationId xmlns:a16="http://schemas.microsoft.com/office/drawing/2014/main" id="{DE278AEA-62C6-4379-976E-8315B7E62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514475"/>
              <a:ext cx="857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79">
              <a:extLst>
                <a:ext uri="{FF2B5EF4-FFF2-40B4-BE49-F238E27FC236}">
                  <a16:creationId xmlns:a16="http://schemas.microsoft.com/office/drawing/2014/main" id="{9B71AD49-C4E3-48B4-9B3B-E88CC8C37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13" y="1417638"/>
              <a:ext cx="47625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80">
              <a:extLst>
                <a:ext uri="{FF2B5EF4-FFF2-40B4-BE49-F238E27FC236}">
                  <a16:creationId xmlns:a16="http://schemas.microsoft.com/office/drawing/2014/main" id="{D1E625E8-E9CF-4E2C-973F-ECD523278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50" y="1581150"/>
              <a:ext cx="9525" cy="9525"/>
            </a:xfrm>
            <a:custGeom>
              <a:avLst/>
              <a:gdLst>
                <a:gd name="T0" fmla="*/ 16 w 31"/>
                <a:gd name="T1" fmla="*/ 30 h 30"/>
                <a:gd name="T2" fmla="*/ 19 w 31"/>
                <a:gd name="T3" fmla="*/ 30 h 30"/>
                <a:gd name="T4" fmla="*/ 21 w 31"/>
                <a:gd name="T5" fmla="*/ 29 h 30"/>
                <a:gd name="T6" fmla="*/ 24 w 31"/>
                <a:gd name="T7" fmla="*/ 28 h 30"/>
                <a:gd name="T8" fmla="*/ 26 w 31"/>
                <a:gd name="T9" fmla="*/ 26 h 30"/>
                <a:gd name="T10" fmla="*/ 28 w 31"/>
                <a:gd name="T11" fmla="*/ 23 h 30"/>
                <a:gd name="T12" fmla="*/ 29 w 31"/>
                <a:gd name="T13" fmla="*/ 20 h 30"/>
                <a:gd name="T14" fmla="*/ 31 w 31"/>
                <a:gd name="T15" fmla="*/ 18 h 30"/>
                <a:gd name="T16" fmla="*/ 31 w 31"/>
                <a:gd name="T17" fmla="*/ 15 h 30"/>
                <a:gd name="T18" fmla="*/ 31 w 31"/>
                <a:gd name="T19" fmla="*/ 12 h 30"/>
                <a:gd name="T20" fmla="*/ 29 w 31"/>
                <a:gd name="T21" fmla="*/ 9 h 30"/>
                <a:gd name="T22" fmla="*/ 28 w 31"/>
                <a:gd name="T23" fmla="*/ 6 h 30"/>
                <a:gd name="T24" fmla="*/ 26 w 31"/>
                <a:gd name="T25" fmla="*/ 4 h 30"/>
                <a:gd name="T26" fmla="*/ 24 w 31"/>
                <a:gd name="T27" fmla="*/ 2 h 30"/>
                <a:gd name="T28" fmla="*/ 21 w 31"/>
                <a:gd name="T29" fmla="*/ 1 h 30"/>
                <a:gd name="T30" fmla="*/ 19 w 31"/>
                <a:gd name="T31" fmla="*/ 0 h 30"/>
                <a:gd name="T32" fmla="*/ 16 w 31"/>
                <a:gd name="T33" fmla="*/ 0 h 30"/>
                <a:gd name="T34" fmla="*/ 12 w 31"/>
                <a:gd name="T35" fmla="*/ 0 h 30"/>
                <a:gd name="T36" fmla="*/ 10 w 31"/>
                <a:gd name="T37" fmla="*/ 1 h 30"/>
                <a:gd name="T38" fmla="*/ 7 w 31"/>
                <a:gd name="T39" fmla="*/ 2 h 30"/>
                <a:gd name="T40" fmla="*/ 5 w 31"/>
                <a:gd name="T41" fmla="*/ 4 h 30"/>
                <a:gd name="T42" fmla="*/ 3 w 31"/>
                <a:gd name="T43" fmla="*/ 6 h 30"/>
                <a:gd name="T44" fmla="*/ 2 w 31"/>
                <a:gd name="T45" fmla="*/ 9 h 30"/>
                <a:gd name="T46" fmla="*/ 0 w 31"/>
                <a:gd name="T47" fmla="*/ 12 h 30"/>
                <a:gd name="T48" fmla="*/ 0 w 31"/>
                <a:gd name="T49" fmla="*/ 15 h 30"/>
                <a:gd name="T50" fmla="*/ 0 w 31"/>
                <a:gd name="T51" fmla="*/ 18 h 30"/>
                <a:gd name="T52" fmla="*/ 2 w 31"/>
                <a:gd name="T53" fmla="*/ 20 h 30"/>
                <a:gd name="T54" fmla="*/ 3 w 31"/>
                <a:gd name="T55" fmla="*/ 23 h 30"/>
                <a:gd name="T56" fmla="*/ 5 w 31"/>
                <a:gd name="T57" fmla="*/ 26 h 30"/>
                <a:gd name="T58" fmla="*/ 7 w 31"/>
                <a:gd name="T59" fmla="*/ 28 h 30"/>
                <a:gd name="T60" fmla="*/ 10 w 31"/>
                <a:gd name="T61" fmla="*/ 29 h 30"/>
                <a:gd name="T62" fmla="*/ 12 w 31"/>
                <a:gd name="T63" fmla="*/ 30 h 30"/>
                <a:gd name="T64" fmla="*/ 16 w 31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30">
                  <a:moveTo>
                    <a:pt x="16" y="30"/>
                  </a:moveTo>
                  <a:lnTo>
                    <a:pt x="19" y="30"/>
                  </a:lnTo>
                  <a:lnTo>
                    <a:pt x="21" y="29"/>
                  </a:lnTo>
                  <a:lnTo>
                    <a:pt x="24" y="28"/>
                  </a:lnTo>
                  <a:lnTo>
                    <a:pt x="26" y="26"/>
                  </a:lnTo>
                  <a:lnTo>
                    <a:pt x="28" y="23"/>
                  </a:lnTo>
                  <a:lnTo>
                    <a:pt x="29" y="20"/>
                  </a:lnTo>
                  <a:lnTo>
                    <a:pt x="31" y="18"/>
                  </a:lnTo>
                  <a:lnTo>
                    <a:pt x="31" y="15"/>
                  </a:lnTo>
                  <a:lnTo>
                    <a:pt x="31" y="12"/>
                  </a:lnTo>
                  <a:lnTo>
                    <a:pt x="29" y="9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81">
              <a:extLst>
                <a:ext uri="{FF2B5EF4-FFF2-40B4-BE49-F238E27FC236}">
                  <a16:creationId xmlns:a16="http://schemas.microsoft.com/office/drawing/2014/main" id="{5F06394B-6C05-447A-A846-B6FD8B4D5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75" y="1581150"/>
              <a:ext cx="9525" cy="9525"/>
            </a:xfrm>
            <a:custGeom>
              <a:avLst/>
              <a:gdLst>
                <a:gd name="T0" fmla="*/ 16 w 31"/>
                <a:gd name="T1" fmla="*/ 30 h 30"/>
                <a:gd name="T2" fmla="*/ 18 w 31"/>
                <a:gd name="T3" fmla="*/ 30 h 30"/>
                <a:gd name="T4" fmla="*/ 22 w 31"/>
                <a:gd name="T5" fmla="*/ 29 h 30"/>
                <a:gd name="T6" fmla="*/ 24 w 31"/>
                <a:gd name="T7" fmla="*/ 28 h 30"/>
                <a:gd name="T8" fmla="*/ 26 w 31"/>
                <a:gd name="T9" fmla="*/ 26 h 30"/>
                <a:gd name="T10" fmla="*/ 28 w 31"/>
                <a:gd name="T11" fmla="*/ 23 h 30"/>
                <a:gd name="T12" fmla="*/ 29 w 31"/>
                <a:gd name="T13" fmla="*/ 20 h 30"/>
                <a:gd name="T14" fmla="*/ 30 w 31"/>
                <a:gd name="T15" fmla="*/ 18 h 30"/>
                <a:gd name="T16" fmla="*/ 31 w 31"/>
                <a:gd name="T17" fmla="*/ 15 h 30"/>
                <a:gd name="T18" fmla="*/ 30 w 31"/>
                <a:gd name="T19" fmla="*/ 12 h 30"/>
                <a:gd name="T20" fmla="*/ 29 w 31"/>
                <a:gd name="T21" fmla="*/ 9 h 30"/>
                <a:gd name="T22" fmla="*/ 28 w 31"/>
                <a:gd name="T23" fmla="*/ 6 h 30"/>
                <a:gd name="T24" fmla="*/ 26 w 31"/>
                <a:gd name="T25" fmla="*/ 4 h 30"/>
                <a:gd name="T26" fmla="*/ 24 w 31"/>
                <a:gd name="T27" fmla="*/ 2 h 30"/>
                <a:gd name="T28" fmla="*/ 22 w 31"/>
                <a:gd name="T29" fmla="*/ 1 h 30"/>
                <a:gd name="T30" fmla="*/ 18 w 31"/>
                <a:gd name="T31" fmla="*/ 0 h 30"/>
                <a:gd name="T32" fmla="*/ 16 w 31"/>
                <a:gd name="T33" fmla="*/ 0 h 30"/>
                <a:gd name="T34" fmla="*/ 13 w 31"/>
                <a:gd name="T35" fmla="*/ 0 h 30"/>
                <a:gd name="T36" fmla="*/ 10 w 31"/>
                <a:gd name="T37" fmla="*/ 1 h 30"/>
                <a:gd name="T38" fmla="*/ 8 w 31"/>
                <a:gd name="T39" fmla="*/ 2 h 30"/>
                <a:gd name="T40" fmla="*/ 6 w 31"/>
                <a:gd name="T41" fmla="*/ 4 h 30"/>
                <a:gd name="T42" fmla="*/ 3 w 31"/>
                <a:gd name="T43" fmla="*/ 6 h 30"/>
                <a:gd name="T44" fmla="*/ 2 w 31"/>
                <a:gd name="T45" fmla="*/ 9 h 30"/>
                <a:gd name="T46" fmla="*/ 1 w 31"/>
                <a:gd name="T47" fmla="*/ 12 h 30"/>
                <a:gd name="T48" fmla="*/ 0 w 31"/>
                <a:gd name="T49" fmla="*/ 15 h 30"/>
                <a:gd name="T50" fmla="*/ 1 w 31"/>
                <a:gd name="T51" fmla="*/ 18 h 30"/>
                <a:gd name="T52" fmla="*/ 2 w 31"/>
                <a:gd name="T53" fmla="*/ 20 h 30"/>
                <a:gd name="T54" fmla="*/ 3 w 31"/>
                <a:gd name="T55" fmla="*/ 23 h 30"/>
                <a:gd name="T56" fmla="*/ 6 w 31"/>
                <a:gd name="T57" fmla="*/ 26 h 30"/>
                <a:gd name="T58" fmla="*/ 8 w 31"/>
                <a:gd name="T59" fmla="*/ 28 h 30"/>
                <a:gd name="T60" fmla="*/ 10 w 31"/>
                <a:gd name="T61" fmla="*/ 29 h 30"/>
                <a:gd name="T62" fmla="*/ 13 w 31"/>
                <a:gd name="T63" fmla="*/ 30 h 30"/>
                <a:gd name="T64" fmla="*/ 16 w 31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30">
                  <a:moveTo>
                    <a:pt x="16" y="30"/>
                  </a:moveTo>
                  <a:lnTo>
                    <a:pt x="18" y="30"/>
                  </a:lnTo>
                  <a:lnTo>
                    <a:pt x="22" y="29"/>
                  </a:lnTo>
                  <a:lnTo>
                    <a:pt x="24" y="28"/>
                  </a:lnTo>
                  <a:lnTo>
                    <a:pt x="26" y="26"/>
                  </a:lnTo>
                  <a:lnTo>
                    <a:pt x="28" y="23"/>
                  </a:lnTo>
                  <a:lnTo>
                    <a:pt x="29" y="20"/>
                  </a:lnTo>
                  <a:lnTo>
                    <a:pt x="30" y="18"/>
                  </a:lnTo>
                  <a:lnTo>
                    <a:pt x="31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5682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C0EFFFB8-3231-4A34-94EC-80B389D8BB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401" y="1524000"/>
            <a:ext cx="4314824" cy="4724400"/>
          </a:xfrm>
          <a:custGeom>
            <a:avLst/>
            <a:gdLst>
              <a:gd name="connsiteX0" fmla="*/ 0 w 4314824"/>
              <a:gd name="connsiteY0" fmla="*/ 0 h 4724400"/>
              <a:gd name="connsiteX1" fmla="*/ 4314824 w 4314824"/>
              <a:gd name="connsiteY1" fmla="*/ 0 h 4724400"/>
              <a:gd name="connsiteX2" fmla="*/ 4314824 w 4314824"/>
              <a:gd name="connsiteY2" fmla="*/ 4724400 h 4724400"/>
              <a:gd name="connsiteX3" fmla="*/ 0 w 4314824"/>
              <a:gd name="connsiteY3" fmla="*/ 472440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4824" h="4724400">
                <a:moveTo>
                  <a:pt x="0" y="0"/>
                </a:moveTo>
                <a:lnTo>
                  <a:pt x="4314824" y="0"/>
                </a:lnTo>
                <a:lnTo>
                  <a:pt x="4314824" y="4724400"/>
                </a:lnTo>
                <a:lnTo>
                  <a:pt x="0" y="47244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830794-9986-4A07-BAA3-41AC39BDA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Online Payment Analysis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7A779B-BF55-4725-95B6-8B7985774E96}"/>
              </a:ext>
            </a:extLst>
          </p:cNvPr>
          <p:cNvSpPr/>
          <p:nvPr/>
        </p:nvSpPr>
        <p:spPr>
          <a:xfrm>
            <a:off x="533401" y="1524000"/>
            <a:ext cx="4314824" cy="47244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40A3289-43FD-42D3-96E4-2996A6B504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371950"/>
              </p:ext>
            </p:extLst>
          </p:nvPr>
        </p:nvGraphicFramePr>
        <p:xfrm>
          <a:off x="4962524" y="1524000"/>
          <a:ext cx="639127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ED36A0AD-2987-4D9B-BB4B-66E902E1F9F6}"/>
              </a:ext>
            </a:extLst>
          </p:cNvPr>
          <p:cNvGrpSpPr/>
          <p:nvPr/>
        </p:nvGrpSpPr>
        <p:grpSpPr>
          <a:xfrm>
            <a:off x="796059" y="2349621"/>
            <a:ext cx="3789509" cy="3530420"/>
            <a:chOff x="887266" y="2511546"/>
            <a:chExt cx="3789509" cy="353042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F42ADB-EDBE-45AA-BEC7-1AD2788EA5C6}"/>
                </a:ext>
              </a:extLst>
            </p:cNvPr>
            <p:cNvSpPr/>
            <p:nvPr/>
          </p:nvSpPr>
          <p:spPr>
            <a:xfrm>
              <a:off x="887266" y="2511546"/>
              <a:ext cx="3789509" cy="10772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 magna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 Ut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enim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ad minim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veniam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quis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nostrud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exercitation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ullamco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laboris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nisi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aliquip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ex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ea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commodo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consequat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753855-3AF7-42DC-8A32-6A875A1C31A4}"/>
                </a:ext>
              </a:extLst>
            </p:cNvPr>
            <p:cNvSpPr/>
            <p:nvPr/>
          </p:nvSpPr>
          <p:spPr>
            <a:xfrm>
              <a:off x="887266" y="3795197"/>
              <a:ext cx="3789509" cy="22467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285750" indent="-285750">
                <a:spcAft>
                  <a:spcPts val="1200"/>
                </a:spcAft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</a:t>
              </a:r>
            </a:p>
            <a:p>
              <a:pPr marL="285750" indent="-285750">
                <a:spcAft>
                  <a:spcPts val="1200"/>
                </a:spcAft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dolore. </a:t>
              </a:r>
            </a:p>
            <a:p>
              <a:pPr marL="285750" indent="-285750">
                <a:spcAft>
                  <a:spcPts val="1200"/>
                </a:spcAft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Lorem ipsum dolor sit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amet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consectetur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adipiscing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elit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, sed do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eiusmod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tempor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incididunt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ut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400" b="0" i="0" dirty="0" err="1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labore</a:t>
              </a:r>
              <a:r>
                <a:rPr lang="en-US" sz="1400" b="0" i="0" dirty="0"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cs typeface="Segoe UI Light" panose="020B0502040204020203" pitchFamily="34" charset="0"/>
                </a:rPr>
                <a:t> et dolore.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C43F88-6052-4CA6-8EB0-29AA8F6D4D13}"/>
              </a:ext>
            </a:extLst>
          </p:cNvPr>
          <p:cNvGrpSpPr/>
          <p:nvPr/>
        </p:nvGrpSpPr>
        <p:grpSpPr>
          <a:xfrm>
            <a:off x="796059" y="1765361"/>
            <a:ext cx="537441" cy="445804"/>
            <a:chOff x="9169401" y="1482726"/>
            <a:chExt cx="344487" cy="285750"/>
          </a:xfrm>
        </p:grpSpPr>
        <p:sp>
          <p:nvSpPr>
            <p:cNvPr id="31" name="Freeform 375">
              <a:extLst>
                <a:ext uri="{FF2B5EF4-FFF2-40B4-BE49-F238E27FC236}">
                  <a16:creationId xmlns:a16="http://schemas.microsoft.com/office/drawing/2014/main" id="{EA49D234-1601-4C1B-ADE4-6D626FF24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401" y="1724026"/>
              <a:ext cx="165100" cy="44450"/>
            </a:xfrm>
            <a:custGeom>
              <a:avLst/>
              <a:gdLst>
                <a:gd name="T0" fmla="*/ 0 w 44"/>
                <a:gd name="T1" fmla="*/ 4 h 12"/>
                <a:gd name="T2" fmla="*/ 4 w 44"/>
                <a:gd name="T3" fmla="*/ 0 h 12"/>
                <a:gd name="T4" fmla="*/ 40 w 44"/>
                <a:gd name="T5" fmla="*/ 0 h 12"/>
                <a:gd name="T6" fmla="*/ 44 w 44"/>
                <a:gd name="T7" fmla="*/ 4 h 12"/>
                <a:gd name="T8" fmla="*/ 44 w 44"/>
                <a:gd name="T9" fmla="*/ 12 h 12"/>
                <a:gd name="T10" fmla="*/ 0 w 44"/>
                <a:gd name="T11" fmla="*/ 12 h 12"/>
                <a:gd name="T12" fmla="*/ 0 w 44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2"/>
                    <a:pt x="44" y="4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2" name="Rectangle 376">
              <a:extLst>
                <a:ext uri="{FF2B5EF4-FFF2-40B4-BE49-F238E27FC236}">
                  <a16:creationId xmlns:a16="http://schemas.microsoft.com/office/drawing/2014/main" id="{171F19F3-4C27-47A9-9D47-DB7EC1ABF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3851" y="1647826"/>
              <a:ext cx="74613" cy="46038"/>
            </a:xfrm>
            <a:prstGeom prst="rect">
              <a:avLst/>
            </a:pr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3" name="Freeform 377">
              <a:extLst>
                <a:ext uri="{FF2B5EF4-FFF2-40B4-BE49-F238E27FC236}">
                  <a16:creationId xmlns:a16="http://schemas.microsoft.com/office/drawing/2014/main" id="{9CFCA84E-891F-4CFB-A1F1-97E477484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3688" y="1617663"/>
              <a:ext cx="134938" cy="106363"/>
            </a:xfrm>
            <a:custGeom>
              <a:avLst/>
              <a:gdLst>
                <a:gd name="T0" fmla="*/ 0 w 36"/>
                <a:gd name="T1" fmla="*/ 28 h 28"/>
                <a:gd name="T2" fmla="*/ 0 w 36"/>
                <a:gd name="T3" fmla="*/ 6 h 28"/>
                <a:gd name="T4" fmla="*/ 6 w 36"/>
                <a:gd name="T5" fmla="*/ 0 h 28"/>
                <a:gd name="T6" fmla="*/ 30 w 36"/>
                <a:gd name="T7" fmla="*/ 0 h 28"/>
                <a:gd name="T8" fmla="*/ 36 w 36"/>
                <a:gd name="T9" fmla="*/ 6 h 28"/>
                <a:gd name="T10" fmla="*/ 36 w 36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28"/>
                    <a:pt x="36" y="28"/>
                    <a:pt x="36" y="28"/>
                  </a:cubicBezTo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4" name="Freeform 378">
              <a:extLst>
                <a:ext uri="{FF2B5EF4-FFF2-40B4-BE49-F238E27FC236}">
                  <a16:creationId xmlns:a16="http://schemas.microsoft.com/office/drawing/2014/main" id="{82B4C754-9147-4DB5-B552-4B419409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1724026"/>
              <a:ext cx="165100" cy="44450"/>
            </a:xfrm>
            <a:custGeom>
              <a:avLst/>
              <a:gdLst>
                <a:gd name="T0" fmla="*/ 0 w 44"/>
                <a:gd name="T1" fmla="*/ 4 h 12"/>
                <a:gd name="T2" fmla="*/ 4 w 44"/>
                <a:gd name="T3" fmla="*/ 0 h 12"/>
                <a:gd name="T4" fmla="*/ 40 w 44"/>
                <a:gd name="T5" fmla="*/ 0 h 12"/>
                <a:gd name="T6" fmla="*/ 44 w 44"/>
                <a:gd name="T7" fmla="*/ 4 h 12"/>
                <a:gd name="T8" fmla="*/ 44 w 44"/>
                <a:gd name="T9" fmla="*/ 12 h 12"/>
                <a:gd name="T10" fmla="*/ 0 w 44"/>
                <a:gd name="T11" fmla="*/ 12 h 12"/>
                <a:gd name="T12" fmla="*/ 0 w 44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2"/>
                    <a:pt x="44" y="4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5" name="Rectangle 379">
              <a:extLst>
                <a:ext uri="{FF2B5EF4-FFF2-40B4-BE49-F238E27FC236}">
                  <a16:creationId xmlns:a16="http://schemas.microsoft.com/office/drawing/2014/main" id="{8EB75B95-419A-4690-8704-ADC8F3CA5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826" y="1647826"/>
              <a:ext cx="74613" cy="46038"/>
            </a:xfrm>
            <a:prstGeom prst="rect">
              <a:avLst/>
            </a:pr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6" name="Freeform 380">
              <a:extLst>
                <a:ext uri="{FF2B5EF4-FFF2-40B4-BE49-F238E27FC236}">
                  <a16:creationId xmlns:a16="http://schemas.microsoft.com/office/drawing/2014/main" id="{C2796817-5B30-454F-8916-9E6FB5C88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663" y="1617663"/>
              <a:ext cx="134938" cy="106363"/>
            </a:xfrm>
            <a:custGeom>
              <a:avLst/>
              <a:gdLst>
                <a:gd name="T0" fmla="*/ 0 w 36"/>
                <a:gd name="T1" fmla="*/ 28 h 28"/>
                <a:gd name="T2" fmla="*/ 0 w 36"/>
                <a:gd name="T3" fmla="*/ 6 h 28"/>
                <a:gd name="T4" fmla="*/ 6 w 36"/>
                <a:gd name="T5" fmla="*/ 0 h 28"/>
                <a:gd name="T6" fmla="*/ 30 w 36"/>
                <a:gd name="T7" fmla="*/ 0 h 28"/>
                <a:gd name="T8" fmla="*/ 36 w 36"/>
                <a:gd name="T9" fmla="*/ 6 h 28"/>
                <a:gd name="T10" fmla="*/ 36 w 36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28"/>
                    <a:pt x="36" y="28"/>
                    <a:pt x="36" y="28"/>
                  </a:cubicBezTo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7" name="Rectangle 381">
              <a:extLst>
                <a:ext uri="{FF2B5EF4-FFF2-40B4-BE49-F238E27FC236}">
                  <a16:creationId xmlns:a16="http://schemas.microsoft.com/office/drawing/2014/main" id="{A2EF0EB2-355A-4221-BD1B-19655D8DC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338" y="1512888"/>
              <a:ext cx="74613" cy="44450"/>
            </a:xfrm>
            <a:prstGeom prst="rect">
              <a:avLst/>
            </a:pr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8" name="Freeform 382">
              <a:extLst>
                <a:ext uri="{FF2B5EF4-FFF2-40B4-BE49-F238E27FC236}">
                  <a16:creationId xmlns:a16="http://schemas.microsoft.com/office/drawing/2014/main" id="{C8848CCF-7E6B-4C05-A6A3-9C625F7D6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4176" y="1482726"/>
              <a:ext cx="134938" cy="104775"/>
            </a:xfrm>
            <a:custGeom>
              <a:avLst/>
              <a:gdLst>
                <a:gd name="T0" fmla="*/ 0 w 36"/>
                <a:gd name="T1" fmla="*/ 28 h 28"/>
                <a:gd name="T2" fmla="*/ 0 w 36"/>
                <a:gd name="T3" fmla="*/ 6 h 28"/>
                <a:gd name="T4" fmla="*/ 6 w 36"/>
                <a:gd name="T5" fmla="*/ 0 h 28"/>
                <a:gd name="T6" fmla="*/ 30 w 36"/>
                <a:gd name="T7" fmla="*/ 0 h 28"/>
                <a:gd name="T8" fmla="*/ 36 w 36"/>
                <a:gd name="T9" fmla="*/ 6 h 28"/>
                <a:gd name="T10" fmla="*/ 36 w 36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28"/>
                    <a:pt x="36" y="28"/>
                    <a:pt x="36" y="28"/>
                  </a:cubicBezTo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9" name="Line 383">
              <a:extLst>
                <a:ext uri="{FF2B5EF4-FFF2-40B4-BE49-F238E27FC236}">
                  <a16:creationId xmlns:a16="http://schemas.microsoft.com/office/drawing/2014/main" id="{A2FBA6BB-84C8-4B9C-A0D0-8114694ABA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18626" y="1633538"/>
              <a:ext cx="46038" cy="0"/>
            </a:xfrm>
            <a:prstGeom prst="line">
              <a:avLst/>
            </a:pr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0" name="Freeform 384">
              <a:extLst>
                <a:ext uri="{FF2B5EF4-FFF2-40B4-BE49-F238E27FC236}">
                  <a16:creationId xmlns:a16="http://schemas.microsoft.com/office/drawing/2014/main" id="{48C929E5-6A53-47DB-9DBE-3F629193D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8301" y="1587501"/>
              <a:ext cx="166688" cy="30163"/>
            </a:xfrm>
            <a:custGeom>
              <a:avLst/>
              <a:gdLst>
                <a:gd name="T0" fmla="*/ 0 w 44"/>
                <a:gd name="T1" fmla="*/ 8 h 8"/>
                <a:gd name="T2" fmla="*/ 0 w 44"/>
                <a:gd name="T3" fmla="*/ 4 h 8"/>
                <a:gd name="T4" fmla="*/ 4 w 44"/>
                <a:gd name="T5" fmla="*/ 0 h 8"/>
                <a:gd name="T6" fmla="*/ 40 w 44"/>
                <a:gd name="T7" fmla="*/ 0 h 8"/>
                <a:gd name="T8" fmla="*/ 44 w 44"/>
                <a:gd name="T9" fmla="*/ 4 h 8"/>
                <a:gd name="T10" fmla="*/ 44 w 4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">
                  <a:moveTo>
                    <a:pt x="0" y="8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2"/>
                    <a:pt x="44" y="4"/>
                  </a:cubicBezTo>
                  <a:cubicBezTo>
                    <a:pt x="44" y="8"/>
                    <a:pt x="44" y="8"/>
                    <a:pt x="44" y="8"/>
                  </a:cubicBezTo>
                </a:path>
              </a:pathLst>
            </a:custGeom>
            <a:noFill/>
            <a:ln w="14288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67914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6933-6350-4C9D-ACE1-47397FBF5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1" name="Content Placeholder 10" descr="A computer sitting on top of a wooden table&#10;&#10;Description automatically generated">
            <a:extLst>
              <a:ext uri="{FF2B5EF4-FFF2-40B4-BE49-F238E27FC236}">
                <a16:creationId xmlns:a16="http://schemas.microsoft.com/office/drawing/2014/main" id="{9BDD78B4-9681-473E-809A-716D81838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334562-9DEC-41AB-B9D4-82B91F324466}"/>
              </a:ext>
            </a:extLst>
          </p:cNvPr>
          <p:cNvSpPr/>
          <p:nvPr/>
        </p:nvSpPr>
        <p:spPr>
          <a:xfrm rot="16200000">
            <a:off x="4102101" y="-1231901"/>
            <a:ext cx="3987800" cy="12192002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  <a:alpha val="90000"/>
                </a:schemeClr>
              </a:gs>
              <a:gs pos="100000">
                <a:schemeClr val="accent2">
                  <a:lumMod val="75000"/>
                  <a:alpha val="9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C68121-E015-43B2-9A8A-3368CE160561}"/>
              </a:ext>
            </a:extLst>
          </p:cNvPr>
          <p:cNvSpPr/>
          <p:nvPr/>
        </p:nvSpPr>
        <p:spPr>
          <a:xfrm>
            <a:off x="2473621" y="2098194"/>
            <a:ext cx="7244758" cy="1544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83BD3D0-A43D-4C86-AC72-476E0B3F0AB1}"/>
              </a:ext>
            </a:extLst>
          </p:cNvPr>
          <p:cNvSpPr txBox="1">
            <a:spLocks/>
          </p:cNvSpPr>
          <p:nvPr/>
        </p:nvSpPr>
        <p:spPr>
          <a:xfrm>
            <a:off x="2473622" y="2496250"/>
            <a:ext cx="7244757" cy="7478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grpSp>
        <p:nvGrpSpPr>
          <p:cNvPr id="12" name="Graphic 45">
            <a:extLst>
              <a:ext uri="{FF2B5EF4-FFF2-40B4-BE49-F238E27FC236}">
                <a16:creationId xmlns:a16="http://schemas.microsoft.com/office/drawing/2014/main" id="{CF7E7A97-C6B3-431C-BC9A-6D6C0A887A8A}"/>
              </a:ext>
            </a:extLst>
          </p:cNvPr>
          <p:cNvGrpSpPr/>
          <p:nvPr/>
        </p:nvGrpSpPr>
        <p:grpSpPr>
          <a:xfrm>
            <a:off x="5472519" y="5074279"/>
            <a:ext cx="1246962" cy="351644"/>
            <a:chOff x="2921000" y="2533650"/>
            <a:chExt cx="6350000" cy="1790700"/>
          </a:xfrm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E363F20D-E1F5-4B0D-B561-630F720C8C8B}"/>
                </a:ext>
              </a:extLst>
            </p:cNvPr>
            <p:cNvSpPr/>
            <p:nvPr/>
          </p:nvSpPr>
          <p:spPr>
            <a:xfrm>
              <a:off x="2920675" y="2541313"/>
              <a:ext cx="1533674" cy="1779335"/>
            </a:xfrm>
            <a:custGeom>
              <a:avLst/>
              <a:gdLst>
                <a:gd name="connsiteX0" fmla="*/ 1517953 w 1533674"/>
                <a:gd name="connsiteY0" fmla="*/ 1386322 h 1779335"/>
                <a:gd name="connsiteX1" fmla="*/ 1370294 w 1533674"/>
                <a:gd name="connsiteY1" fmla="*/ 1389732 h 1779335"/>
                <a:gd name="connsiteX2" fmla="*/ 1324312 w 1533674"/>
                <a:gd name="connsiteY2" fmla="*/ 1433789 h 1779335"/>
                <a:gd name="connsiteX3" fmla="*/ 1325263 w 1533674"/>
                <a:gd name="connsiteY3" fmla="*/ 1716038 h 1779335"/>
                <a:gd name="connsiteX4" fmla="*/ 1262906 w 1533674"/>
                <a:gd name="connsiteY4" fmla="*/ 1778759 h 1779335"/>
                <a:gd name="connsiteX5" fmla="*/ 1145997 w 1533674"/>
                <a:gd name="connsiteY5" fmla="*/ 1664306 h 1779335"/>
                <a:gd name="connsiteX6" fmla="*/ 1145997 w 1533674"/>
                <a:gd name="connsiteY6" fmla="*/ 1447433 h 1779335"/>
                <a:gd name="connsiteX7" fmla="*/ 1090970 w 1533674"/>
                <a:gd name="connsiteY7" fmla="*/ 1390585 h 1779335"/>
                <a:gd name="connsiteX8" fmla="*/ 786894 w 1533674"/>
                <a:gd name="connsiteY8" fmla="*/ 1392290 h 1779335"/>
                <a:gd name="connsiteX9" fmla="*/ 55263 w 1533674"/>
                <a:gd name="connsiteY9" fmla="*/ 1388406 h 1779335"/>
                <a:gd name="connsiteX10" fmla="*/ 1284 w 1533674"/>
                <a:gd name="connsiteY10" fmla="*/ 1333548 h 1779335"/>
                <a:gd name="connsiteX11" fmla="*/ 5853 w 1533674"/>
                <a:gd name="connsiteY11" fmla="*/ 1121033 h 1779335"/>
                <a:gd name="connsiteX12" fmla="*/ 252808 w 1533674"/>
                <a:gd name="connsiteY12" fmla="*/ 756071 h 1779335"/>
                <a:gd name="connsiteX13" fmla="*/ 566024 w 1533674"/>
                <a:gd name="connsiteY13" fmla="*/ 553883 h 1779335"/>
                <a:gd name="connsiteX14" fmla="*/ 635617 w 1533674"/>
                <a:gd name="connsiteY14" fmla="*/ 503194 h 1779335"/>
                <a:gd name="connsiteX15" fmla="*/ 704734 w 1533674"/>
                <a:gd name="connsiteY15" fmla="*/ 260833 h 1779335"/>
                <a:gd name="connsiteX16" fmla="*/ 553362 w 1533674"/>
                <a:gd name="connsiteY16" fmla="*/ 151781 h 1779335"/>
                <a:gd name="connsiteX17" fmla="*/ 258235 w 1533674"/>
                <a:gd name="connsiteY17" fmla="*/ 147328 h 1779335"/>
                <a:gd name="connsiteX18" fmla="*/ 74685 w 1533674"/>
                <a:gd name="connsiteY18" fmla="*/ 167508 h 1779335"/>
                <a:gd name="connsiteX19" fmla="*/ 19467 w 1533674"/>
                <a:gd name="connsiteY19" fmla="*/ 118525 h 1779335"/>
                <a:gd name="connsiteX20" fmla="*/ 86109 w 1533674"/>
                <a:gd name="connsiteY20" fmla="*/ 31453 h 1779335"/>
                <a:gd name="connsiteX21" fmla="*/ 656657 w 1533674"/>
                <a:gd name="connsiteY21" fmla="*/ 28137 h 1779335"/>
                <a:gd name="connsiteX22" fmla="*/ 812884 w 1533674"/>
                <a:gd name="connsiteY22" fmla="*/ 545735 h 1779335"/>
                <a:gd name="connsiteX23" fmla="*/ 603439 w 1533674"/>
                <a:gd name="connsiteY23" fmla="*/ 708508 h 1779335"/>
                <a:gd name="connsiteX24" fmla="*/ 303266 w 1533674"/>
                <a:gd name="connsiteY24" fmla="*/ 907475 h 1779335"/>
                <a:gd name="connsiteX25" fmla="*/ 159320 w 1533674"/>
                <a:gd name="connsiteY25" fmla="*/ 1212936 h 1779335"/>
                <a:gd name="connsiteX26" fmla="*/ 191498 w 1533674"/>
                <a:gd name="connsiteY26" fmla="*/ 1245719 h 1779335"/>
                <a:gd name="connsiteX27" fmla="*/ 475201 w 1533674"/>
                <a:gd name="connsiteY27" fmla="*/ 1245719 h 1779335"/>
                <a:gd name="connsiteX28" fmla="*/ 506904 w 1533674"/>
                <a:gd name="connsiteY28" fmla="*/ 1220516 h 1779335"/>
                <a:gd name="connsiteX29" fmla="*/ 543747 w 1533674"/>
                <a:gd name="connsiteY29" fmla="*/ 1148604 h 1779335"/>
                <a:gd name="connsiteX30" fmla="*/ 1096683 w 1533674"/>
                <a:gd name="connsiteY30" fmla="*/ 371686 h 1779335"/>
                <a:gd name="connsiteX31" fmla="*/ 1175415 w 1533674"/>
                <a:gd name="connsiteY31" fmla="*/ 330945 h 1779335"/>
                <a:gd name="connsiteX32" fmla="*/ 1274045 w 1533674"/>
                <a:gd name="connsiteY32" fmla="*/ 330945 h 1779335"/>
                <a:gd name="connsiteX33" fmla="*/ 1325454 w 1533674"/>
                <a:gd name="connsiteY33" fmla="*/ 380971 h 1779335"/>
                <a:gd name="connsiteX34" fmla="*/ 1325454 w 1533674"/>
                <a:gd name="connsiteY34" fmla="*/ 413659 h 1779335"/>
                <a:gd name="connsiteX35" fmla="*/ 1324597 w 1533674"/>
                <a:gd name="connsiteY35" fmla="*/ 1203367 h 1779335"/>
                <a:gd name="connsiteX36" fmla="*/ 1368009 w 1533674"/>
                <a:gd name="connsiteY36" fmla="*/ 1245813 h 1779335"/>
                <a:gd name="connsiteX37" fmla="*/ 1515573 w 1533674"/>
                <a:gd name="connsiteY37" fmla="*/ 1248940 h 1779335"/>
                <a:gd name="connsiteX38" fmla="*/ 1517953 w 1533674"/>
                <a:gd name="connsiteY38" fmla="*/ 1386322 h 1779335"/>
                <a:gd name="connsiteX39" fmla="*/ 1147711 w 1533674"/>
                <a:gd name="connsiteY39" fmla="*/ 907191 h 1779335"/>
                <a:gd name="connsiteX40" fmla="*/ 1147711 w 1533674"/>
                <a:gd name="connsiteY40" fmla="*/ 600782 h 1779335"/>
                <a:gd name="connsiteX41" fmla="*/ 1138762 w 1533674"/>
                <a:gd name="connsiteY41" fmla="*/ 569326 h 1779335"/>
                <a:gd name="connsiteX42" fmla="*/ 1114676 w 1533674"/>
                <a:gd name="connsiteY42" fmla="*/ 588276 h 1779335"/>
                <a:gd name="connsiteX43" fmla="*/ 679220 w 1533674"/>
                <a:gd name="connsiteY43" fmla="*/ 1206304 h 1779335"/>
                <a:gd name="connsiteX44" fmla="*/ 698260 w 1533674"/>
                <a:gd name="connsiteY44" fmla="*/ 1242023 h 1779335"/>
                <a:gd name="connsiteX45" fmla="*/ 1117151 w 1533674"/>
                <a:gd name="connsiteY45" fmla="*/ 1245813 h 1779335"/>
                <a:gd name="connsiteX46" fmla="*/ 1149234 w 1533674"/>
                <a:gd name="connsiteY46" fmla="*/ 1213315 h 1779335"/>
                <a:gd name="connsiteX47" fmla="*/ 1147997 w 1533674"/>
                <a:gd name="connsiteY47" fmla="*/ 907191 h 177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33674" h="1779335">
                  <a:moveTo>
                    <a:pt x="1517953" y="1386322"/>
                  </a:moveTo>
                  <a:cubicBezTo>
                    <a:pt x="1468924" y="1395133"/>
                    <a:pt x="1419419" y="1391438"/>
                    <a:pt x="1370294" y="1389732"/>
                  </a:cubicBezTo>
                  <a:cubicBezTo>
                    <a:pt x="1335641" y="1388595"/>
                    <a:pt x="1322693" y="1395986"/>
                    <a:pt x="1324312" y="1433789"/>
                  </a:cubicBezTo>
                  <a:cubicBezTo>
                    <a:pt x="1327453" y="1527777"/>
                    <a:pt x="1325549" y="1621955"/>
                    <a:pt x="1325263" y="1716038"/>
                  </a:cubicBezTo>
                  <a:cubicBezTo>
                    <a:pt x="1325263" y="1767674"/>
                    <a:pt x="1314030" y="1778570"/>
                    <a:pt x="1262906" y="1778759"/>
                  </a:cubicBezTo>
                  <a:cubicBezTo>
                    <a:pt x="1142951" y="1779423"/>
                    <a:pt x="1144665" y="1788234"/>
                    <a:pt x="1145997" y="1664306"/>
                  </a:cubicBezTo>
                  <a:cubicBezTo>
                    <a:pt x="1146759" y="1592015"/>
                    <a:pt x="1145997" y="1519724"/>
                    <a:pt x="1145997" y="1447433"/>
                  </a:cubicBezTo>
                  <a:cubicBezTo>
                    <a:pt x="1145997" y="1390585"/>
                    <a:pt x="1145997" y="1390585"/>
                    <a:pt x="1090970" y="1390585"/>
                  </a:cubicBezTo>
                  <a:cubicBezTo>
                    <a:pt x="989580" y="1391059"/>
                    <a:pt x="888189" y="1392669"/>
                    <a:pt x="786894" y="1392290"/>
                  </a:cubicBezTo>
                  <a:cubicBezTo>
                    <a:pt x="542985" y="1391409"/>
                    <a:pt x="299105" y="1390111"/>
                    <a:pt x="55263" y="1388406"/>
                  </a:cubicBezTo>
                  <a:cubicBezTo>
                    <a:pt x="7662" y="1388406"/>
                    <a:pt x="617" y="1381963"/>
                    <a:pt x="1284" y="1333548"/>
                  </a:cubicBezTo>
                  <a:cubicBezTo>
                    <a:pt x="2236" y="1262678"/>
                    <a:pt x="-4714" y="1191429"/>
                    <a:pt x="5853" y="1121033"/>
                  </a:cubicBezTo>
                  <a:cubicBezTo>
                    <a:pt x="29844" y="960817"/>
                    <a:pt x="122857" y="844753"/>
                    <a:pt x="252808" y="756071"/>
                  </a:cubicBezTo>
                  <a:cubicBezTo>
                    <a:pt x="355437" y="686054"/>
                    <a:pt x="461778" y="621437"/>
                    <a:pt x="566024" y="553883"/>
                  </a:cubicBezTo>
                  <a:cubicBezTo>
                    <a:pt x="590110" y="538250"/>
                    <a:pt x="613150" y="521006"/>
                    <a:pt x="635617" y="503194"/>
                  </a:cubicBezTo>
                  <a:cubicBezTo>
                    <a:pt x="709133" y="445939"/>
                    <a:pt x="737065" y="347981"/>
                    <a:pt x="704734" y="260833"/>
                  </a:cubicBezTo>
                  <a:cubicBezTo>
                    <a:pt x="679601" y="190153"/>
                    <a:pt x="620671" y="164003"/>
                    <a:pt x="553362" y="151781"/>
                  </a:cubicBezTo>
                  <a:cubicBezTo>
                    <a:pt x="455494" y="133874"/>
                    <a:pt x="356674" y="140316"/>
                    <a:pt x="258235" y="147328"/>
                  </a:cubicBezTo>
                  <a:cubicBezTo>
                    <a:pt x="196925" y="151781"/>
                    <a:pt x="135900" y="161160"/>
                    <a:pt x="74685" y="167508"/>
                  </a:cubicBezTo>
                  <a:cubicBezTo>
                    <a:pt x="31272" y="171962"/>
                    <a:pt x="20419" y="161729"/>
                    <a:pt x="19467" y="118525"/>
                  </a:cubicBezTo>
                  <a:cubicBezTo>
                    <a:pt x="17849" y="46991"/>
                    <a:pt x="18325" y="42728"/>
                    <a:pt x="86109" y="31453"/>
                  </a:cubicBezTo>
                  <a:cubicBezTo>
                    <a:pt x="275943" y="-1140"/>
                    <a:pt x="466252" y="-18004"/>
                    <a:pt x="656657" y="28137"/>
                  </a:cubicBezTo>
                  <a:cubicBezTo>
                    <a:pt x="889046" y="84985"/>
                    <a:pt x="974633" y="369223"/>
                    <a:pt x="812884" y="545735"/>
                  </a:cubicBezTo>
                  <a:cubicBezTo>
                    <a:pt x="752240" y="612057"/>
                    <a:pt x="677697" y="660188"/>
                    <a:pt x="603439" y="708508"/>
                  </a:cubicBezTo>
                  <a:cubicBezTo>
                    <a:pt x="502620" y="773694"/>
                    <a:pt x="396945" y="831678"/>
                    <a:pt x="303266" y="907475"/>
                  </a:cubicBezTo>
                  <a:cubicBezTo>
                    <a:pt x="205778" y="986683"/>
                    <a:pt x="153608" y="1085597"/>
                    <a:pt x="159320" y="1212936"/>
                  </a:cubicBezTo>
                  <a:cubicBezTo>
                    <a:pt x="160367" y="1237381"/>
                    <a:pt x="165698" y="1246097"/>
                    <a:pt x="191498" y="1245719"/>
                  </a:cubicBezTo>
                  <a:cubicBezTo>
                    <a:pt x="286034" y="1244297"/>
                    <a:pt x="380665" y="1244676"/>
                    <a:pt x="475201" y="1245719"/>
                  </a:cubicBezTo>
                  <a:cubicBezTo>
                    <a:pt x="494242" y="1245719"/>
                    <a:pt x="504714" y="1242971"/>
                    <a:pt x="506904" y="1220516"/>
                  </a:cubicBezTo>
                  <a:cubicBezTo>
                    <a:pt x="509664" y="1192850"/>
                    <a:pt x="527848" y="1170869"/>
                    <a:pt x="543747" y="1148604"/>
                  </a:cubicBezTo>
                  <a:cubicBezTo>
                    <a:pt x="728249" y="889634"/>
                    <a:pt x="912561" y="630655"/>
                    <a:pt x="1096683" y="371686"/>
                  </a:cubicBezTo>
                  <a:cubicBezTo>
                    <a:pt x="1116865" y="343262"/>
                    <a:pt x="1139904" y="328672"/>
                    <a:pt x="1175415" y="330945"/>
                  </a:cubicBezTo>
                  <a:cubicBezTo>
                    <a:pt x="1208165" y="332935"/>
                    <a:pt x="1241105" y="331514"/>
                    <a:pt x="1274045" y="330945"/>
                  </a:cubicBezTo>
                  <a:cubicBezTo>
                    <a:pt x="1306985" y="330377"/>
                    <a:pt x="1324216" y="348189"/>
                    <a:pt x="1325454" y="380971"/>
                  </a:cubicBezTo>
                  <a:cubicBezTo>
                    <a:pt x="1325454" y="391867"/>
                    <a:pt x="1325454" y="402763"/>
                    <a:pt x="1325454" y="413659"/>
                  </a:cubicBezTo>
                  <a:cubicBezTo>
                    <a:pt x="1325454" y="676863"/>
                    <a:pt x="1326120" y="940163"/>
                    <a:pt x="1324597" y="1203367"/>
                  </a:cubicBezTo>
                  <a:cubicBezTo>
                    <a:pt x="1324597" y="1238139"/>
                    <a:pt x="1334117" y="1246855"/>
                    <a:pt x="1368009" y="1245813"/>
                  </a:cubicBezTo>
                  <a:cubicBezTo>
                    <a:pt x="1417039" y="1244203"/>
                    <a:pt x="1466544" y="1240412"/>
                    <a:pt x="1515573" y="1248940"/>
                  </a:cubicBezTo>
                  <a:cubicBezTo>
                    <a:pt x="1541373" y="1294607"/>
                    <a:pt x="1536994" y="1340370"/>
                    <a:pt x="1517953" y="1386322"/>
                  </a:cubicBezTo>
                  <a:close/>
                  <a:moveTo>
                    <a:pt x="1147711" y="907191"/>
                  </a:moveTo>
                  <a:cubicBezTo>
                    <a:pt x="1147711" y="805055"/>
                    <a:pt x="1147711" y="702918"/>
                    <a:pt x="1147711" y="600782"/>
                  </a:cubicBezTo>
                  <a:cubicBezTo>
                    <a:pt x="1147711" y="589886"/>
                    <a:pt x="1155232" y="573400"/>
                    <a:pt x="1138762" y="569326"/>
                  </a:cubicBezTo>
                  <a:cubicBezTo>
                    <a:pt x="1127052" y="566389"/>
                    <a:pt x="1120674" y="580128"/>
                    <a:pt x="1114676" y="588276"/>
                  </a:cubicBezTo>
                  <a:cubicBezTo>
                    <a:pt x="969397" y="794130"/>
                    <a:pt x="824242" y="1000137"/>
                    <a:pt x="679220" y="1206304"/>
                  </a:cubicBezTo>
                  <a:cubicBezTo>
                    <a:pt x="662369" y="1230275"/>
                    <a:pt x="665225" y="1241834"/>
                    <a:pt x="698260" y="1242023"/>
                  </a:cubicBezTo>
                  <a:cubicBezTo>
                    <a:pt x="837894" y="1242402"/>
                    <a:pt x="977518" y="1243662"/>
                    <a:pt x="1117151" y="1245813"/>
                  </a:cubicBezTo>
                  <a:cubicBezTo>
                    <a:pt x="1142856" y="1245813"/>
                    <a:pt x="1149520" y="1238044"/>
                    <a:pt x="1149234" y="1213315"/>
                  </a:cubicBezTo>
                  <a:cubicBezTo>
                    <a:pt x="1147235" y="1111558"/>
                    <a:pt x="1147997" y="1009422"/>
                    <a:pt x="1147997" y="907191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49F6FFF3-E208-46D5-B1DB-80CB9426DE3B}"/>
                </a:ext>
              </a:extLst>
            </p:cNvPr>
            <p:cNvSpPr/>
            <p:nvPr/>
          </p:nvSpPr>
          <p:spPr>
            <a:xfrm>
              <a:off x="6441199" y="2544699"/>
              <a:ext cx="827503" cy="1397894"/>
            </a:xfrm>
            <a:custGeom>
              <a:avLst/>
              <a:gdLst>
                <a:gd name="connsiteX0" fmla="*/ 826654 w 827503"/>
                <a:gd name="connsiteY0" fmla="*/ 682761 h 1397894"/>
                <a:gd name="connsiteX1" fmla="*/ 827416 w 827503"/>
                <a:gd name="connsiteY1" fmla="*/ 1308938 h 1397894"/>
                <a:gd name="connsiteX2" fmla="*/ 774864 w 827503"/>
                <a:gd name="connsiteY2" fmla="*/ 1369765 h 1397894"/>
                <a:gd name="connsiteX3" fmla="*/ 374062 w 827503"/>
                <a:gd name="connsiteY3" fmla="*/ 1395252 h 1397894"/>
                <a:gd name="connsiteX4" fmla="*/ 16482 w 827503"/>
                <a:gd name="connsiteY4" fmla="*/ 1070273 h 1397894"/>
                <a:gd name="connsiteX5" fmla="*/ 21052 w 827503"/>
                <a:gd name="connsiteY5" fmla="*/ 655285 h 1397894"/>
                <a:gd name="connsiteX6" fmla="*/ 380726 w 827503"/>
                <a:gd name="connsiteY6" fmla="*/ 361572 h 1397894"/>
                <a:gd name="connsiteX7" fmla="*/ 626444 w 827503"/>
                <a:gd name="connsiteY7" fmla="*/ 374647 h 1397894"/>
                <a:gd name="connsiteX8" fmla="*/ 656528 w 827503"/>
                <a:gd name="connsiteY8" fmla="*/ 348403 h 1397894"/>
                <a:gd name="connsiteX9" fmla="*/ 656528 w 827503"/>
                <a:gd name="connsiteY9" fmla="*/ 61985 h 1397894"/>
                <a:gd name="connsiteX10" fmla="*/ 717362 w 827503"/>
                <a:gd name="connsiteY10" fmla="*/ 116 h 1397894"/>
                <a:gd name="connsiteX11" fmla="*/ 827035 w 827503"/>
                <a:gd name="connsiteY11" fmla="*/ 110211 h 1397894"/>
                <a:gd name="connsiteX12" fmla="*/ 656052 w 827503"/>
                <a:gd name="connsiteY12" fmla="*/ 883434 h 1397894"/>
                <a:gd name="connsiteX13" fmla="*/ 656052 w 827503"/>
                <a:gd name="connsiteY13" fmla="*/ 548127 h 1397894"/>
                <a:gd name="connsiteX14" fmla="*/ 627967 w 827503"/>
                <a:gd name="connsiteY14" fmla="*/ 509092 h 1397894"/>
                <a:gd name="connsiteX15" fmla="*/ 414618 w 827503"/>
                <a:gd name="connsiteY15" fmla="*/ 501797 h 1397894"/>
                <a:gd name="connsiteX16" fmla="*/ 186133 w 827503"/>
                <a:gd name="connsiteY16" fmla="*/ 683425 h 1397894"/>
                <a:gd name="connsiteX17" fmla="*/ 175660 w 827503"/>
                <a:gd name="connsiteY17" fmla="*/ 895277 h 1397894"/>
                <a:gd name="connsiteX18" fmla="*/ 192321 w 827503"/>
                <a:gd name="connsiteY18" fmla="*/ 1098128 h 1397894"/>
                <a:gd name="connsiteX19" fmla="*/ 343312 w 827503"/>
                <a:gd name="connsiteY19" fmla="*/ 1247827 h 1397894"/>
                <a:gd name="connsiteX20" fmla="*/ 637773 w 827503"/>
                <a:gd name="connsiteY20" fmla="*/ 1248490 h 1397894"/>
                <a:gd name="connsiteX21" fmla="*/ 655671 w 827503"/>
                <a:gd name="connsiteY21" fmla="*/ 1214761 h 1397894"/>
                <a:gd name="connsiteX22" fmla="*/ 656052 w 827503"/>
                <a:gd name="connsiteY22" fmla="*/ 883434 h 139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7503" h="1397894">
                  <a:moveTo>
                    <a:pt x="826654" y="682761"/>
                  </a:moveTo>
                  <a:cubicBezTo>
                    <a:pt x="826654" y="891203"/>
                    <a:pt x="825798" y="1100213"/>
                    <a:pt x="827416" y="1308938"/>
                  </a:cubicBezTo>
                  <a:cubicBezTo>
                    <a:pt x="827416" y="1348637"/>
                    <a:pt x="813516" y="1363512"/>
                    <a:pt x="774864" y="1369765"/>
                  </a:cubicBezTo>
                  <a:cubicBezTo>
                    <a:pt x="641581" y="1391272"/>
                    <a:pt x="508298" y="1403116"/>
                    <a:pt x="374062" y="1395252"/>
                  </a:cubicBezTo>
                  <a:cubicBezTo>
                    <a:pt x="162237" y="1382745"/>
                    <a:pt x="44567" y="1252091"/>
                    <a:pt x="16482" y="1070273"/>
                  </a:cubicBezTo>
                  <a:cubicBezTo>
                    <a:pt x="-4843" y="932323"/>
                    <a:pt x="-7890" y="792572"/>
                    <a:pt x="21052" y="655285"/>
                  </a:cubicBezTo>
                  <a:cubicBezTo>
                    <a:pt x="58657" y="476878"/>
                    <a:pt x="192987" y="369247"/>
                    <a:pt x="380726" y="361572"/>
                  </a:cubicBezTo>
                  <a:cubicBezTo>
                    <a:pt x="462886" y="357972"/>
                    <a:pt x="545331" y="358730"/>
                    <a:pt x="626444" y="374647"/>
                  </a:cubicBezTo>
                  <a:cubicBezTo>
                    <a:pt x="651482" y="379574"/>
                    <a:pt x="656814" y="371995"/>
                    <a:pt x="656528" y="348403"/>
                  </a:cubicBezTo>
                  <a:cubicBezTo>
                    <a:pt x="655481" y="252994"/>
                    <a:pt x="655861" y="157490"/>
                    <a:pt x="656528" y="61985"/>
                  </a:cubicBezTo>
                  <a:cubicBezTo>
                    <a:pt x="656528" y="7601"/>
                    <a:pt x="664239" y="116"/>
                    <a:pt x="717362" y="116"/>
                  </a:cubicBezTo>
                  <a:cubicBezTo>
                    <a:pt x="837698" y="116"/>
                    <a:pt x="827035" y="-11822"/>
                    <a:pt x="827035" y="110211"/>
                  </a:cubicBezTo>
                  <a:close/>
                  <a:moveTo>
                    <a:pt x="656052" y="883434"/>
                  </a:moveTo>
                  <a:cubicBezTo>
                    <a:pt x="656052" y="771728"/>
                    <a:pt x="656052" y="659928"/>
                    <a:pt x="656052" y="548127"/>
                  </a:cubicBezTo>
                  <a:cubicBezTo>
                    <a:pt x="656052" y="527283"/>
                    <a:pt x="656052" y="510229"/>
                    <a:pt x="627967" y="509092"/>
                  </a:cubicBezTo>
                  <a:cubicBezTo>
                    <a:pt x="556851" y="506913"/>
                    <a:pt x="486020" y="496965"/>
                    <a:pt x="414618" y="501797"/>
                  </a:cubicBezTo>
                  <a:cubicBezTo>
                    <a:pt x="279717" y="511271"/>
                    <a:pt x="213551" y="563382"/>
                    <a:pt x="186133" y="683425"/>
                  </a:cubicBezTo>
                  <a:cubicBezTo>
                    <a:pt x="170234" y="753347"/>
                    <a:pt x="176612" y="824596"/>
                    <a:pt x="175660" y="895277"/>
                  </a:cubicBezTo>
                  <a:cubicBezTo>
                    <a:pt x="174899" y="963399"/>
                    <a:pt x="173471" y="1031522"/>
                    <a:pt x="192321" y="1098128"/>
                  </a:cubicBezTo>
                  <a:cubicBezTo>
                    <a:pt x="214503" y="1176578"/>
                    <a:pt x="261152" y="1230773"/>
                    <a:pt x="343312" y="1247827"/>
                  </a:cubicBezTo>
                  <a:cubicBezTo>
                    <a:pt x="441085" y="1267629"/>
                    <a:pt x="539524" y="1254270"/>
                    <a:pt x="637773" y="1248490"/>
                  </a:cubicBezTo>
                  <a:cubicBezTo>
                    <a:pt x="661574" y="1247069"/>
                    <a:pt x="655576" y="1228593"/>
                    <a:pt x="655671" y="1214761"/>
                  </a:cubicBezTo>
                  <a:cubicBezTo>
                    <a:pt x="656242" y="1104287"/>
                    <a:pt x="656052" y="993908"/>
                    <a:pt x="656052" y="883434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E64FC95D-ADB1-4F9A-829A-348F19D927D7}"/>
                </a:ext>
              </a:extLst>
            </p:cNvPr>
            <p:cNvSpPr/>
            <p:nvPr/>
          </p:nvSpPr>
          <p:spPr>
            <a:xfrm>
              <a:off x="4394299" y="2541623"/>
              <a:ext cx="896202" cy="1388014"/>
            </a:xfrm>
            <a:custGeom>
              <a:avLst/>
              <a:gdLst>
                <a:gd name="connsiteX0" fmla="*/ 44330 w 896202"/>
                <a:gd name="connsiteY0" fmla="*/ 1386011 h 1388014"/>
                <a:gd name="connsiteX1" fmla="*/ 41664 w 896202"/>
                <a:gd name="connsiteY1" fmla="*/ 1249198 h 1388014"/>
                <a:gd name="connsiteX2" fmla="*/ 94596 w 896202"/>
                <a:gd name="connsiteY2" fmla="*/ 1244744 h 1388014"/>
                <a:gd name="connsiteX3" fmla="*/ 694943 w 896202"/>
                <a:gd name="connsiteY3" fmla="*/ 1245408 h 1388014"/>
                <a:gd name="connsiteX4" fmla="*/ 735308 w 896202"/>
                <a:gd name="connsiteY4" fmla="*/ 1204951 h 1388014"/>
                <a:gd name="connsiteX5" fmla="*/ 603834 w 896202"/>
                <a:gd name="connsiteY5" fmla="*/ 917965 h 1388014"/>
                <a:gd name="connsiteX6" fmla="*/ 329461 w 896202"/>
                <a:gd name="connsiteY6" fmla="*/ 731884 h 1388014"/>
                <a:gd name="connsiteX7" fmla="*/ 83743 w 896202"/>
                <a:gd name="connsiteY7" fmla="*/ 548740 h 1388014"/>
                <a:gd name="connsiteX8" fmla="*/ 66321 w 896202"/>
                <a:gd name="connsiteY8" fmla="*/ 127404 h 1388014"/>
                <a:gd name="connsiteX9" fmla="*/ 309087 w 896202"/>
                <a:gd name="connsiteY9" fmla="*/ 12667 h 1388014"/>
                <a:gd name="connsiteX10" fmla="*/ 827179 w 896202"/>
                <a:gd name="connsiteY10" fmla="*/ 36543 h 1388014"/>
                <a:gd name="connsiteX11" fmla="*/ 867640 w 896202"/>
                <a:gd name="connsiteY11" fmla="*/ 157628 h 1388014"/>
                <a:gd name="connsiteX12" fmla="*/ 809567 w 896202"/>
                <a:gd name="connsiteY12" fmla="*/ 165966 h 1388014"/>
                <a:gd name="connsiteX13" fmla="*/ 457318 w 896202"/>
                <a:gd name="connsiteY13" fmla="*/ 141427 h 1388014"/>
                <a:gd name="connsiteX14" fmla="*/ 314990 w 896202"/>
                <a:gd name="connsiteY14" fmla="*/ 157723 h 1388014"/>
                <a:gd name="connsiteX15" fmla="*/ 217503 w 896202"/>
                <a:gd name="connsiteY15" fmla="*/ 460910 h 1388014"/>
                <a:gd name="connsiteX16" fmla="*/ 337172 w 896202"/>
                <a:gd name="connsiteY16" fmla="*/ 559541 h 1388014"/>
                <a:gd name="connsiteX17" fmla="*/ 640773 w 896202"/>
                <a:gd name="connsiteY17" fmla="*/ 754055 h 1388014"/>
                <a:gd name="connsiteX18" fmla="*/ 896010 w 896202"/>
                <a:gd name="connsiteY18" fmla="*/ 1229017 h 1388014"/>
                <a:gd name="connsiteX19" fmla="*/ 896010 w 896202"/>
                <a:gd name="connsiteY19" fmla="*/ 1343659 h 1388014"/>
                <a:gd name="connsiteX20" fmla="*/ 854216 w 896202"/>
                <a:gd name="connsiteY20" fmla="*/ 1387811 h 138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6202" h="1388014">
                  <a:moveTo>
                    <a:pt x="44330" y="1386011"/>
                  </a:moveTo>
                  <a:cubicBezTo>
                    <a:pt x="63370" y="1340059"/>
                    <a:pt x="67464" y="1294296"/>
                    <a:pt x="41664" y="1249198"/>
                  </a:cubicBezTo>
                  <a:cubicBezTo>
                    <a:pt x="58896" y="1242660"/>
                    <a:pt x="76889" y="1244744"/>
                    <a:pt x="94596" y="1244744"/>
                  </a:cubicBezTo>
                  <a:cubicBezTo>
                    <a:pt x="294521" y="1244744"/>
                    <a:pt x="494447" y="1243892"/>
                    <a:pt x="694943" y="1245408"/>
                  </a:cubicBezTo>
                  <a:cubicBezTo>
                    <a:pt x="727312" y="1245408"/>
                    <a:pt x="735118" y="1236691"/>
                    <a:pt x="735308" y="1204951"/>
                  </a:cubicBezTo>
                  <a:cubicBezTo>
                    <a:pt x="736070" y="1088319"/>
                    <a:pt x="692848" y="993857"/>
                    <a:pt x="603834" y="917965"/>
                  </a:cubicBezTo>
                  <a:cubicBezTo>
                    <a:pt x="519104" y="845769"/>
                    <a:pt x="422949" y="791290"/>
                    <a:pt x="329461" y="731884"/>
                  </a:cubicBezTo>
                  <a:cubicBezTo>
                    <a:pt x="243112" y="676742"/>
                    <a:pt x="154003" y="625484"/>
                    <a:pt x="83743" y="548740"/>
                  </a:cubicBezTo>
                  <a:cubicBezTo>
                    <a:pt x="-20218" y="435045"/>
                    <a:pt x="-29167" y="239299"/>
                    <a:pt x="66321" y="127404"/>
                  </a:cubicBezTo>
                  <a:cubicBezTo>
                    <a:pt x="129631" y="53218"/>
                    <a:pt x="217312" y="24984"/>
                    <a:pt x="309087" y="12667"/>
                  </a:cubicBezTo>
                  <a:cubicBezTo>
                    <a:pt x="481823" y="-10461"/>
                    <a:pt x="657328" y="-2369"/>
                    <a:pt x="827179" y="36543"/>
                  </a:cubicBezTo>
                  <a:cubicBezTo>
                    <a:pt x="869258" y="46018"/>
                    <a:pt x="895439" y="125320"/>
                    <a:pt x="867640" y="157628"/>
                  </a:cubicBezTo>
                  <a:cubicBezTo>
                    <a:pt x="851551" y="176578"/>
                    <a:pt x="829083" y="168714"/>
                    <a:pt x="809567" y="165966"/>
                  </a:cubicBezTo>
                  <a:cubicBezTo>
                    <a:pt x="692962" y="148751"/>
                    <a:pt x="575197" y="140546"/>
                    <a:pt x="457318" y="141427"/>
                  </a:cubicBezTo>
                  <a:cubicBezTo>
                    <a:pt x="409355" y="140527"/>
                    <a:pt x="361496" y="146013"/>
                    <a:pt x="314990" y="157723"/>
                  </a:cubicBezTo>
                  <a:cubicBezTo>
                    <a:pt x="180469" y="195622"/>
                    <a:pt x="130583" y="350910"/>
                    <a:pt x="217503" y="460910"/>
                  </a:cubicBezTo>
                  <a:cubicBezTo>
                    <a:pt x="250157" y="502504"/>
                    <a:pt x="293665" y="531401"/>
                    <a:pt x="337172" y="559541"/>
                  </a:cubicBezTo>
                  <a:cubicBezTo>
                    <a:pt x="438277" y="624632"/>
                    <a:pt x="541096" y="686975"/>
                    <a:pt x="640773" y="754055"/>
                  </a:cubicBezTo>
                  <a:cubicBezTo>
                    <a:pt x="808995" y="867276"/>
                    <a:pt x="899628" y="1023418"/>
                    <a:pt x="896010" y="1229017"/>
                  </a:cubicBezTo>
                  <a:cubicBezTo>
                    <a:pt x="895344" y="1266915"/>
                    <a:pt x="896010" y="1305477"/>
                    <a:pt x="896010" y="1343659"/>
                  </a:cubicBezTo>
                  <a:cubicBezTo>
                    <a:pt x="896010" y="1371136"/>
                    <a:pt x="883444" y="1387811"/>
                    <a:pt x="854216" y="1387811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BCED71C8-3293-440E-AA9B-6D08F771C24C}"/>
                </a:ext>
              </a:extLst>
            </p:cNvPr>
            <p:cNvSpPr/>
            <p:nvPr/>
          </p:nvSpPr>
          <p:spPr>
            <a:xfrm>
              <a:off x="7494741" y="2904752"/>
              <a:ext cx="863778" cy="1039203"/>
            </a:xfrm>
            <a:custGeom>
              <a:avLst/>
              <a:gdLst>
                <a:gd name="connsiteX0" fmla="*/ 511502 w 863778"/>
                <a:gd name="connsiteY0" fmla="*/ 569238 h 1039203"/>
                <a:gd name="connsiteX1" fmla="*/ 215613 w 863778"/>
                <a:gd name="connsiteY1" fmla="*/ 568291 h 1039203"/>
                <a:gd name="connsiteX2" fmla="*/ 174295 w 863778"/>
                <a:gd name="connsiteY2" fmla="*/ 611874 h 1039203"/>
                <a:gd name="connsiteX3" fmla="*/ 196763 w 863778"/>
                <a:gd name="connsiteY3" fmla="*/ 752287 h 1039203"/>
                <a:gd name="connsiteX4" fmla="*/ 376220 w 863778"/>
                <a:gd name="connsiteY4" fmla="*/ 891943 h 1039203"/>
                <a:gd name="connsiteX5" fmla="*/ 761408 w 863778"/>
                <a:gd name="connsiteY5" fmla="*/ 880479 h 1039203"/>
                <a:gd name="connsiteX6" fmla="*/ 830811 w 863778"/>
                <a:gd name="connsiteY6" fmla="*/ 905776 h 1039203"/>
                <a:gd name="connsiteX7" fmla="*/ 781496 w 863778"/>
                <a:gd name="connsiteY7" fmla="*/ 1009996 h 1039203"/>
                <a:gd name="connsiteX8" fmla="*/ 344422 w 863778"/>
                <a:gd name="connsiteY8" fmla="*/ 1032167 h 1039203"/>
                <a:gd name="connsiteX9" fmla="*/ 12451 w 863778"/>
                <a:gd name="connsiteY9" fmla="*/ 705104 h 1039203"/>
                <a:gd name="connsiteX10" fmla="*/ 10071 w 863778"/>
                <a:gd name="connsiteY10" fmla="*/ 346206 h 1039203"/>
                <a:gd name="connsiteX11" fmla="*/ 387929 w 863778"/>
                <a:gd name="connsiteY11" fmla="*/ 1141 h 1039203"/>
                <a:gd name="connsiteX12" fmla="*/ 595280 w 863778"/>
                <a:gd name="connsiteY12" fmla="*/ 20943 h 1039203"/>
                <a:gd name="connsiteX13" fmla="*/ 857563 w 863778"/>
                <a:gd name="connsiteY13" fmla="*/ 356344 h 1039203"/>
                <a:gd name="connsiteX14" fmla="*/ 863656 w 863778"/>
                <a:gd name="connsiteY14" fmla="*/ 519686 h 1039203"/>
                <a:gd name="connsiteX15" fmla="*/ 811485 w 863778"/>
                <a:gd name="connsiteY15" fmla="*/ 570186 h 1039203"/>
                <a:gd name="connsiteX16" fmla="*/ 511502 w 863778"/>
                <a:gd name="connsiteY16" fmla="*/ 569238 h 1039203"/>
                <a:gd name="connsiteX17" fmla="*/ 430295 w 863778"/>
                <a:gd name="connsiteY17" fmla="*/ 447868 h 1039203"/>
                <a:gd name="connsiteX18" fmla="*/ 611179 w 863778"/>
                <a:gd name="connsiteY18" fmla="*/ 447868 h 1039203"/>
                <a:gd name="connsiteX19" fmla="*/ 685722 w 863778"/>
                <a:gd name="connsiteY19" fmla="*/ 365723 h 1039203"/>
                <a:gd name="connsiteX20" fmla="*/ 479514 w 863778"/>
                <a:gd name="connsiteY20" fmla="*/ 144586 h 1039203"/>
                <a:gd name="connsiteX21" fmla="*/ 187529 w 863778"/>
                <a:gd name="connsiteY21" fmla="*/ 313424 h 1039203"/>
                <a:gd name="connsiteX22" fmla="*/ 174391 w 863778"/>
                <a:gd name="connsiteY22" fmla="*/ 418402 h 1039203"/>
                <a:gd name="connsiteX23" fmla="*/ 204474 w 863778"/>
                <a:gd name="connsiteY23" fmla="*/ 448342 h 1039203"/>
                <a:gd name="connsiteX24" fmla="*/ 430295 w 863778"/>
                <a:gd name="connsiteY24" fmla="*/ 447868 h 1039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3778" h="1039203">
                  <a:moveTo>
                    <a:pt x="511502" y="569238"/>
                  </a:moveTo>
                  <a:cubicBezTo>
                    <a:pt x="412872" y="569238"/>
                    <a:pt x="314148" y="571038"/>
                    <a:pt x="215613" y="568291"/>
                  </a:cubicBezTo>
                  <a:cubicBezTo>
                    <a:pt x="179627" y="567343"/>
                    <a:pt x="172772" y="578997"/>
                    <a:pt x="174295" y="611874"/>
                  </a:cubicBezTo>
                  <a:cubicBezTo>
                    <a:pt x="175066" y="659503"/>
                    <a:pt x="182625" y="706781"/>
                    <a:pt x="196763" y="752287"/>
                  </a:cubicBezTo>
                  <a:cubicBezTo>
                    <a:pt x="225895" y="837559"/>
                    <a:pt x="289395" y="883416"/>
                    <a:pt x="376220" y="891943"/>
                  </a:cubicBezTo>
                  <a:cubicBezTo>
                    <a:pt x="504743" y="904450"/>
                    <a:pt x="633266" y="893175"/>
                    <a:pt x="761408" y="880479"/>
                  </a:cubicBezTo>
                  <a:cubicBezTo>
                    <a:pt x="788446" y="877826"/>
                    <a:pt x="826622" y="863045"/>
                    <a:pt x="830811" y="905776"/>
                  </a:cubicBezTo>
                  <a:cubicBezTo>
                    <a:pt x="837285" y="972098"/>
                    <a:pt x="840331" y="1000522"/>
                    <a:pt x="781496" y="1009996"/>
                  </a:cubicBezTo>
                  <a:cubicBezTo>
                    <a:pt x="636408" y="1032735"/>
                    <a:pt x="491224" y="1048748"/>
                    <a:pt x="344422" y="1032167"/>
                  </a:cubicBezTo>
                  <a:cubicBezTo>
                    <a:pt x="168202" y="1012176"/>
                    <a:pt x="36061" y="883984"/>
                    <a:pt x="12451" y="705104"/>
                  </a:cubicBezTo>
                  <a:cubicBezTo>
                    <a:pt x="-3429" y="586046"/>
                    <a:pt x="-4228" y="465463"/>
                    <a:pt x="10071" y="346206"/>
                  </a:cubicBezTo>
                  <a:cubicBezTo>
                    <a:pt x="34634" y="143165"/>
                    <a:pt x="180769" y="11184"/>
                    <a:pt x="387929" y="1141"/>
                  </a:cubicBezTo>
                  <a:cubicBezTo>
                    <a:pt x="457903" y="-2270"/>
                    <a:pt x="527877" y="-375"/>
                    <a:pt x="595280" y="20943"/>
                  </a:cubicBezTo>
                  <a:cubicBezTo>
                    <a:pt x="748556" y="69358"/>
                    <a:pt x="844425" y="191486"/>
                    <a:pt x="857563" y="356344"/>
                  </a:cubicBezTo>
                  <a:cubicBezTo>
                    <a:pt x="861942" y="410538"/>
                    <a:pt x="862323" y="465207"/>
                    <a:pt x="863656" y="519686"/>
                  </a:cubicBezTo>
                  <a:cubicBezTo>
                    <a:pt x="864513" y="554363"/>
                    <a:pt x="849756" y="570943"/>
                    <a:pt x="811485" y="570186"/>
                  </a:cubicBezTo>
                  <a:cubicBezTo>
                    <a:pt x="711522" y="567911"/>
                    <a:pt x="611465" y="569333"/>
                    <a:pt x="511502" y="569238"/>
                  </a:cubicBezTo>
                  <a:close/>
                  <a:moveTo>
                    <a:pt x="430295" y="447868"/>
                  </a:moveTo>
                  <a:lnTo>
                    <a:pt x="611179" y="447868"/>
                  </a:lnTo>
                  <a:cubicBezTo>
                    <a:pt x="692006" y="447868"/>
                    <a:pt x="692006" y="447868"/>
                    <a:pt x="685722" y="365723"/>
                  </a:cubicBezTo>
                  <a:cubicBezTo>
                    <a:pt x="675536" y="232037"/>
                    <a:pt x="612798" y="158135"/>
                    <a:pt x="479514" y="144586"/>
                  </a:cubicBezTo>
                  <a:cubicBezTo>
                    <a:pt x="319098" y="128290"/>
                    <a:pt x="226276" y="182485"/>
                    <a:pt x="187529" y="313424"/>
                  </a:cubicBezTo>
                  <a:cubicBezTo>
                    <a:pt x="178389" y="347665"/>
                    <a:pt x="173972" y="382977"/>
                    <a:pt x="174391" y="418402"/>
                  </a:cubicBezTo>
                  <a:cubicBezTo>
                    <a:pt x="174391" y="441615"/>
                    <a:pt x="181150" y="448721"/>
                    <a:pt x="204474" y="448342"/>
                  </a:cubicBezTo>
                  <a:cubicBezTo>
                    <a:pt x="279684" y="447016"/>
                    <a:pt x="354989" y="447868"/>
                    <a:pt x="430295" y="447868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5981AB01-EE5F-4E2B-A4C5-3217CAA34A12}"/>
                </a:ext>
              </a:extLst>
            </p:cNvPr>
            <p:cNvSpPr/>
            <p:nvPr/>
          </p:nvSpPr>
          <p:spPr>
            <a:xfrm>
              <a:off x="8552762" y="2903754"/>
              <a:ext cx="715649" cy="1042100"/>
            </a:xfrm>
            <a:custGeom>
              <a:avLst/>
              <a:gdLst>
                <a:gd name="connsiteX0" fmla="*/ 464245 w 715649"/>
                <a:gd name="connsiteY0" fmla="*/ 141605 h 1042100"/>
                <a:gd name="connsiteX1" fmla="*/ 255276 w 715649"/>
                <a:gd name="connsiteY1" fmla="*/ 147195 h 1042100"/>
                <a:gd name="connsiteX2" fmla="*/ 180257 w 715649"/>
                <a:gd name="connsiteY2" fmla="*/ 276144 h 1042100"/>
                <a:gd name="connsiteX3" fmla="*/ 242805 w 715649"/>
                <a:gd name="connsiteY3" fmla="*/ 344456 h 1042100"/>
                <a:gd name="connsiteX4" fmla="*/ 525841 w 715649"/>
                <a:gd name="connsiteY4" fmla="*/ 509030 h 1042100"/>
                <a:gd name="connsiteX5" fmla="*/ 643416 w 715649"/>
                <a:gd name="connsiteY5" fmla="*/ 597333 h 1042100"/>
                <a:gd name="connsiteX6" fmla="*/ 709106 w 715649"/>
                <a:gd name="connsiteY6" fmla="*/ 835335 h 1042100"/>
                <a:gd name="connsiteX7" fmla="*/ 505373 w 715649"/>
                <a:gd name="connsiteY7" fmla="*/ 1023217 h 1042100"/>
                <a:gd name="connsiteX8" fmla="*/ 52590 w 715649"/>
                <a:gd name="connsiteY8" fmla="*/ 1014310 h 1042100"/>
                <a:gd name="connsiteX9" fmla="*/ 10606 w 715649"/>
                <a:gd name="connsiteY9" fmla="*/ 896920 h 1042100"/>
                <a:gd name="connsiteX10" fmla="*/ 60492 w 715649"/>
                <a:gd name="connsiteY10" fmla="*/ 886024 h 1042100"/>
                <a:gd name="connsiteX11" fmla="*/ 314492 w 715649"/>
                <a:gd name="connsiteY11" fmla="*/ 903363 h 1042100"/>
                <a:gd name="connsiteX12" fmla="*/ 453297 w 715649"/>
                <a:gd name="connsiteY12" fmla="*/ 893888 h 1042100"/>
                <a:gd name="connsiteX13" fmla="*/ 538313 w 715649"/>
                <a:gd name="connsiteY13" fmla="*/ 819418 h 1042100"/>
                <a:gd name="connsiteX14" fmla="*/ 509181 w 715649"/>
                <a:gd name="connsiteY14" fmla="*/ 695395 h 1042100"/>
                <a:gd name="connsiteX15" fmla="*/ 376564 w 715649"/>
                <a:gd name="connsiteY15" fmla="*/ 606997 h 1042100"/>
                <a:gd name="connsiteX16" fmla="*/ 163977 w 715649"/>
                <a:gd name="connsiteY16" fmla="*/ 484301 h 1042100"/>
                <a:gd name="connsiteX17" fmla="*/ 10701 w 715649"/>
                <a:gd name="connsiteY17" fmla="*/ 296041 h 1042100"/>
                <a:gd name="connsiteX18" fmla="*/ 165024 w 715649"/>
                <a:gd name="connsiteY18" fmla="*/ 24593 h 1042100"/>
                <a:gd name="connsiteX19" fmla="*/ 499090 w 715649"/>
                <a:gd name="connsiteY19" fmla="*/ 5644 h 1042100"/>
                <a:gd name="connsiteX20" fmla="*/ 653793 w 715649"/>
                <a:gd name="connsiteY20" fmla="*/ 24593 h 1042100"/>
                <a:gd name="connsiteX21" fmla="*/ 696825 w 715649"/>
                <a:gd name="connsiteY21" fmla="*/ 76893 h 1042100"/>
                <a:gd name="connsiteX22" fmla="*/ 696825 w 715649"/>
                <a:gd name="connsiteY22" fmla="*/ 101432 h 1042100"/>
                <a:gd name="connsiteX23" fmla="*/ 644844 w 715649"/>
                <a:gd name="connsiteY23" fmla="*/ 151458 h 1042100"/>
                <a:gd name="connsiteX24" fmla="*/ 464245 w 715649"/>
                <a:gd name="connsiteY24" fmla="*/ 141605 h 104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15649" h="1042100">
                  <a:moveTo>
                    <a:pt x="464245" y="141605"/>
                  </a:moveTo>
                  <a:cubicBezTo>
                    <a:pt x="402840" y="142458"/>
                    <a:pt x="328582" y="132130"/>
                    <a:pt x="255276" y="147195"/>
                  </a:cubicBezTo>
                  <a:cubicBezTo>
                    <a:pt x="189586" y="160933"/>
                    <a:pt x="158550" y="214370"/>
                    <a:pt x="180257" y="276144"/>
                  </a:cubicBezTo>
                  <a:cubicBezTo>
                    <a:pt x="191109" y="307031"/>
                    <a:pt x="215767" y="328349"/>
                    <a:pt x="242805" y="344456"/>
                  </a:cubicBezTo>
                  <a:cubicBezTo>
                    <a:pt x="336579" y="400261"/>
                    <a:pt x="431401" y="454266"/>
                    <a:pt x="525841" y="509030"/>
                  </a:cubicBezTo>
                  <a:cubicBezTo>
                    <a:pt x="568921" y="532944"/>
                    <a:pt x="608486" y="562666"/>
                    <a:pt x="643416" y="597333"/>
                  </a:cubicBezTo>
                  <a:cubicBezTo>
                    <a:pt x="709106" y="664698"/>
                    <a:pt x="726814" y="746274"/>
                    <a:pt x="709106" y="835335"/>
                  </a:cubicBezTo>
                  <a:cubicBezTo>
                    <a:pt x="687019" y="945525"/>
                    <a:pt x="607620" y="1000572"/>
                    <a:pt x="505373" y="1023217"/>
                  </a:cubicBezTo>
                  <a:cubicBezTo>
                    <a:pt x="354477" y="1056473"/>
                    <a:pt x="202915" y="1040176"/>
                    <a:pt x="52590" y="1014310"/>
                  </a:cubicBezTo>
                  <a:cubicBezTo>
                    <a:pt x="10320" y="1007015"/>
                    <a:pt x="-15956" y="929039"/>
                    <a:pt x="10606" y="896920"/>
                  </a:cubicBezTo>
                  <a:cubicBezTo>
                    <a:pt x="23744" y="880813"/>
                    <a:pt x="43070" y="884129"/>
                    <a:pt x="60492" y="886024"/>
                  </a:cubicBezTo>
                  <a:cubicBezTo>
                    <a:pt x="144937" y="895499"/>
                    <a:pt x="229572" y="901752"/>
                    <a:pt x="314492" y="903363"/>
                  </a:cubicBezTo>
                  <a:cubicBezTo>
                    <a:pt x="360951" y="904216"/>
                    <a:pt x="407600" y="905826"/>
                    <a:pt x="453297" y="893888"/>
                  </a:cubicBezTo>
                  <a:cubicBezTo>
                    <a:pt x="494425" y="883371"/>
                    <a:pt x="526603" y="861011"/>
                    <a:pt x="538313" y="819418"/>
                  </a:cubicBezTo>
                  <a:cubicBezTo>
                    <a:pt x="551165" y="773940"/>
                    <a:pt x="547167" y="730641"/>
                    <a:pt x="509181" y="695395"/>
                  </a:cubicBezTo>
                  <a:cubicBezTo>
                    <a:pt x="469576" y="658823"/>
                    <a:pt x="422642" y="633621"/>
                    <a:pt x="376564" y="606997"/>
                  </a:cubicBezTo>
                  <a:cubicBezTo>
                    <a:pt x="305734" y="566067"/>
                    <a:pt x="233761" y="527410"/>
                    <a:pt x="163977" y="484301"/>
                  </a:cubicBezTo>
                  <a:cubicBezTo>
                    <a:pt x="91813" y="439486"/>
                    <a:pt x="31931" y="383397"/>
                    <a:pt x="10701" y="296041"/>
                  </a:cubicBezTo>
                  <a:cubicBezTo>
                    <a:pt x="-19573" y="171639"/>
                    <a:pt x="42213" y="62492"/>
                    <a:pt x="165024" y="24593"/>
                  </a:cubicBezTo>
                  <a:cubicBezTo>
                    <a:pt x="274888" y="-9326"/>
                    <a:pt x="387227" y="-609"/>
                    <a:pt x="499090" y="5644"/>
                  </a:cubicBezTo>
                  <a:cubicBezTo>
                    <a:pt x="550880" y="8392"/>
                    <a:pt x="602099" y="19003"/>
                    <a:pt x="653793" y="24593"/>
                  </a:cubicBezTo>
                  <a:cubicBezTo>
                    <a:pt x="687114" y="28004"/>
                    <a:pt x="698539" y="46290"/>
                    <a:pt x="696825" y="76893"/>
                  </a:cubicBezTo>
                  <a:cubicBezTo>
                    <a:pt x="696349" y="85041"/>
                    <a:pt x="696825" y="93284"/>
                    <a:pt x="696825" y="101432"/>
                  </a:cubicBezTo>
                  <a:cubicBezTo>
                    <a:pt x="696825" y="148237"/>
                    <a:pt x="690827" y="153732"/>
                    <a:pt x="644844" y="151458"/>
                  </a:cubicBezTo>
                  <a:cubicBezTo>
                    <a:pt x="588865" y="148426"/>
                    <a:pt x="532696" y="145300"/>
                    <a:pt x="464245" y="141605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9977396C-E0F2-48A2-B557-172EDE950D37}"/>
                </a:ext>
              </a:extLst>
            </p:cNvPr>
            <p:cNvSpPr/>
            <p:nvPr/>
          </p:nvSpPr>
          <p:spPr>
            <a:xfrm>
              <a:off x="5545790" y="2545214"/>
              <a:ext cx="169376" cy="1385434"/>
            </a:xfrm>
            <a:custGeom>
              <a:avLst/>
              <a:gdLst>
                <a:gd name="connsiteX0" fmla="*/ 169122 w 169376"/>
                <a:gd name="connsiteY0" fmla="*/ 691816 h 1385434"/>
                <a:gd name="connsiteX1" fmla="*/ 169122 w 169376"/>
                <a:gd name="connsiteY1" fmla="*/ 1321972 h 1385434"/>
                <a:gd name="connsiteX2" fmla="*/ 105241 w 169376"/>
                <a:gd name="connsiteY2" fmla="*/ 1384694 h 1385434"/>
                <a:gd name="connsiteX3" fmla="*/ -53 w 169376"/>
                <a:gd name="connsiteY3" fmla="*/ 1282274 h 1385434"/>
                <a:gd name="connsiteX4" fmla="*/ -53 w 169376"/>
                <a:gd name="connsiteY4" fmla="*/ 67061 h 1385434"/>
                <a:gd name="connsiteX5" fmla="*/ 67160 w 169376"/>
                <a:gd name="connsiteY5" fmla="*/ 75 h 1385434"/>
                <a:gd name="connsiteX6" fmla="*/ 169217 w 169376"/>
                <a:gd name="connsiteY6" fmla="*/ 102591 h 1385434"/>
                <a:gd name="connsiteX7" fmla="*/ 169122 w 169376"/>
                <a:gd name="connsiteY7" fmla="*/ 691816 h 138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376" h="1385434">
                  <a:moveTo>
                    <a:pt x="169122" y="691816"/>
                  </a:moveTo>
                  <a:cubicBezTo>
                    <a:pt x="169122" y="901897"/>
                    <a:pt x="169122" y="1111949"/>
                    <a:pt x="169122" y="1321972"/>
                  </a:cubicBezTo>
                  <a:cubicBezTo>
                    <a:pt x="169122" y="1379672"/>
                    <a:pt x="163791" y="1384883"/>
                    <a:pt x="105241" y="1384694"/>
                  </a:cubicBezTo>
                  <a:cubicBezTo>
                    <a:pt x="-3956" y="1384694"/>
                    <a:pt x="-148" y="1398811"/>
                    <a:pt x="-53" y="1282274"/>
                  </a:cubicBezTo>
                  <a:cubicBezTo>
                    <a:pt x="-53" y="877263"/>
                    <a:pt x="-53" y="472195"/>
                    <a:pt x="-53" y="67061"/>
                  </a:cubicBezTo>
                  <a:cubicBezTo>
                    <a:pt x="-53" y="2444"/>
                    <a:pt x="2327" y="739"/>
                    <a:pt x="67160" y="75"/>
                  </a:cubicBezTo>
                  <a:cubicBezTo>
                    <a:pt x="173882" y="-493"/>
                    <a:pt x="169407" y="-7504"/>
                    <a:pt x="169217" y="102591"/>
                  </a:cubicBezTo>
                  <a:cubicBezTo>
                    <a:pt x="168551" y="298999"/>
                    <a:pt x="169122" y="495408"/>
                    <a:pt x="169122" y="691816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56E999D2-04E8-4B23-A6D9-C66540B1C987}"/>
                </a:ext>
              </a:extLst>
            </p:cNvPr>
            <p:cNvSpPr/>
            <p:nvPr/>
          </p:nvSpPr>
          <p:spPr>
            <a:xfrm>
              <a:off x="6022465" y="2914797"/>
              <a:ext cx="169354" cy="1015326"/>
            </a:xfrm>
            <a:custGeom>
              <a:avLst/>
              <a:gdLst>
                <a:gd name="connsiteX0" fmla="*/ 169126 w 169354"/>
                <a:gd name="connsiteY0" fmla="*/ 510967 h 1015326"/>
                <a:gd name="connsiteX1" fmla="*/ 169126 w 169354"/>
                <a:gd name="connsiteY1" fmla="*/ 956273 h 1015326"/>
                <a:gd name="connsiteX2" fmla="*/ 109720 w 169354"/>
                <a:gd name="connsiteY2" fmla="*/ 1014732 h 1015326"/>
                <a:gd name="connsiteX3" fmla="*/ 46 w 169354"/>
                <a:gd name="connsiteY3" fmla="*/ 904258 h 1015326"/>
                <a:gd name="connsiteX4" fmla="*/ 46 w 169354"/>
                <a:gd name="connsiteY4" fmla="*/ 61965 h 1015326"/>
                <a:gd name="connsiteX5" fmla="*/ 61071 w 169354"/>
                <a:gd name="connsiteY5" fmla="*/ 96 h 1015326"/>
                <a:gd name="connsiteX6" fmla="*/ 169126 w 169354"/>
                <a:gd name="connsiteY6" fmla="*/ 105738 h 1015326"/>
                <a:gd name="connsiteX7" fmla="*/ 169126 w 169354"/>
                <a:gd name="connsiteY7" fmla="*/ 510967 h 101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354" h="1015326">
                  <a:moveTo>
                    <a:pt x="169126" y="510967"/>
                  </a:moveTo>
                  <a:cubicBezTo>
                    <a:pt x="169126" y="659529"/>
                    <a:pt x="169126" y="807967"/>
                    <a:pt x="169126" y="956273"/>
                  </a:cubicBezTo>
                  <a:cubicBezTo>
                    <a:pt x="169126" y="1009142"/>
                    <a:pt x="163223" y="1014826"/>
                    <a:pt x="109720" y="1014732"/>
                  </a:cubicBezTo>
                  <a:cubicBezTo>
                    <a:pt x="-7760" y="1014732"/>
                    <a:pt x="-49" y="1027712"/>
                    <a:pt x="46" y="904258"/>
                  </a:cubicBezTo>
                  <a:cubicBezTo>
                    <a:pt x="46" y="623554"/>
                    <a:pt x="46" y="342793"/>
                    <a:pt x="46" y="61965"/>
                  </a:cubicBezTo>
                  <a:cubicBezTo>
                    <a:pt x="46" y="7392"/>
                    <a:pt x="7282" y="475"/>
                    <a:pt x="61071" y="96"/>
                  </a:cubicBezTo>
                  <a:cubicBezTo>
                    <a:pt x="174076" y="-756"/>
                    <a:pt x="169602" y="-6252"/>
                    <a:pt x="169126" y="105738"/>
                  </a:cubicBezTo>
                  <a:cubicBezTo>
                    <a:pt x="168745" y="240846"/>
                    <a:pt x="169126" y="375954"/>
                    <a:pt x="169126" y="510967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22290DD9-0262-4401-803F-030B0C41D15F}"/>
                </a:ext>
              </a:extLst>
            </p:cNvPr>
            <p:cNvSpPr/>
            <p:nvPr/>
          </p:nvSpPr>
          <p:spPr>
            <a:xfrm>
              <a:off x="6018981" y="2533783"/>
              <a:ext cx="178434" cy="220378"/>
            </a:xfrm>
            <a:custGeom>
              <a:avLst/>
              <a:gdLst>
                <a:gd name="connsiteX0" fmla="*/ 177941 w 178434"/>
                <a:gd name="connsiteY0" fmla="*/ 113832 h 220378"/>
                <a:gd name="connsiteX1" fmla="*/ 70553 w 178434"/>
                <a:gd name="connsiteY1" fmla="*/ 219853 h 220378"/>
                <a:gd name="connsiteX2" fmla="*/ -88 w 178434"/>
                <a:gd name="connsiteY2" fmla="*/ 150783 h 220378"/>
                <a:gd name="connsiteX3" fmla="*/ -88 w 178434"/>
                <a:gd name="connsiteY3" fmla="*/ 44762 h 220378"/>
                <a:gd name="connsiteX4" fmla="*/ 45419 w 178434"/>
                <a:gd name="connsiteY4" fmla="*/ -147 h 220378"/>
                <a:gd name="connsiteX5" fmla="*/ 127293 w 178434"/>
                <a:gd name="connsiteY5" fmla="*/ -147 h 220378"/>
                <a:gd name="connsiteX6" fmla="*/ 177751 w 178434"/>
                <a:gd name="connsiteY6" fmla="*/ 48647 h 220378"/>
                <a:gd name="connsiteX7" fmla="*/ 177941 w 178434"/>
                <a:gd name="connsiteY7" fmla="*/ 113832 h 220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34" h="220378">
                  <a:moveTo>
                    <a:pt x="177941" y="113832"/>
                  </a:moveTo>
                  <a:cubicBezTo>
                    <a:pt x="180131" y="230085"/>
                    <a:pt x="177179" y="220137"/>
                    <a:pt x="70553" y="219853"/>
                  </a:cubicBezTo>
                  <a:cubicBezTo>
                    <a:pt x="5625" y="219853"/>
                    <a:pt x="8" y="214263"/>
                    <a:pt x="-88" y="150783"/>
                  </a:cubicBezTo>
                  <a:cubicBezTo>
                    <a:pt x="-88" y="115443"/>
                    <a:pt x="-88" y="80102"/>
                    <a:pt x="-88" y="44762"/>
                  </a:cubicBezTo>
                  <a:cubicBezTo>
                    <a:pt x="-88" y="15391"/>
                    <a:pt x="14383" y="-621"/>
                    <a:pt x="45419" y="-147"/>
                  </a:cubicBezTo>
                  <a:cubicBezTo>
                    <a:pt x="72647" y="326"/>
                    <a:pt x="100066" y="705"/>
                    <a:pt x="127293" y="-147"/>
                  </a:cubicBezTo>
                  <a:cubicBezTo>
                    <a:pt x="161757" y="-1284"/>
                    <a:pt x="177941" y="14917"/>
                    <a:pt x="177751" y="48647"/>
                  </a:cubicBezTo>
                  <a:cubicBezTo>
                    <a:pt x="177846" y="70344"/>
                    <a:pt x="177941" y="92040"/>
                    <a:pt x="177941" y="113832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0865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ite Coach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AAE0"/>
      </a:accent1>
      <a:accent2>
        <a:srgbClr val="005A88"/>
      </a:accent2>
      <a:accent3>
        <a:srgbClr val="F48120"/>
      </a:accent3>
      <a:accent4>
        <a:srgbClr val="F9A21A"/>
      </a:accent4>
      <a:accent5>
        <a:srgbClr val="FFD965"/>
      </a:accent5>
      <a:accent6>
        <a:srgbClr val="12AAE0"/>
      </a:accent6>
      <a:hlink>
        <a:srgbClr val="FFD965"/>
      </a:hlink>
      <a:folHlink>
        <a:srgbClr val="F9A21A"/>
      </a:folHlink>
    </a:clrScheme>
    <a:fontScheme name="Custom 3">
      <a:majorFont>
        <a:latin typeface="Segoe UI Semibold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954</Words>
  <Application>Microsoft Office PowerPoint</Application>
  <PresentationFormat>Widescreen</PresentationFormat>
  <Paragraphs>93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Segoe UI</vt:lpstr>
      <vt:lpstr>Segoe UI Light</vt:lpstr>
      <vt:lpstr>Segoe UI Semibold</vt:lpstr>
      <vt:lpstr>Office Theme</vt:lpstr>
      <vt:lpstr>Online Payment Process</vt:lpstr>
      <vt:lpstr>How Online Payment Works</vt:lpstr>
      <vt:lpstr>Online Payment Methods</vt:lpstr>
      <vt:lpstr>Payment Process</vt:lpstr>
      <vt:lpstr>Online Payment Benefits</vt:lpstr>
      <vt:lpstr>Online Payment Active User</vt:lpstr>
      <vt:lpstr>Mobile Payment</vt:lpstr>
      <vt:lpstr>PowerPoint Presentation</vt:lpstr>
      <vt:lpstr>Online Payment Analysis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ninar</dc:creator>
  <cp:lastModifiedBy>trisnawanugroho</cp:lastModifiedBy>
  <cp:revision>36</cp:revision>
  <dcterms:created xsi:type="dcterms:W3CDTF">2020-08-13T03:57:25Z</dcterms:created>
  <dcterms:modified xsi:type="dcterms:W3CDTF">2020-08-18T03:22:17Z</dcterms:modified>
</cp:coreProperties>
</file>